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Types of governments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640" y="514347"/>
            <a:ext cx="2162175" cy="2114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867" y="3478104"/>
            <a:ext cx="4034730" cy="206581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465042">
            <a:off x="2692398" y="3657597"/>
            <a:ext cx="6815669" cy="132080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0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3" y="483325"/>
            <a:ext cx="2847079" cy="1603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6290" y="483325"/>
            <a:ext cx="2969009" cy="1658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3817" y="5185954"/>
            <a:ext cx="2381482" cy="11601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800" dirty="0"/>
              <a:t>In a monarchy, a king or queen rules the country. The king or queen is known as a monarch and comes to power through their family </a:t>
            </a:r>
            <a:r>
              <a:rPr lang="en-US" sz="4800" dirty="0" smtClean="0"/>
              <a:t>line. England is a monarchy.</a:t>
            </a:r>
            <a:endParaRPr lang="en-US"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263" y="4676503"/>
            <a:ext cx="1136468" cy="166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1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Dictatorship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 dictatorship is a form of government where one leader has absolute control over citizens’ lives</a:t>
            </a:r>
            <a:r>
              <a:rPr lang="en-US" sz="4400" dirty="0" smtClean="0"/>
              <a:t>. Nazi Germany was a dictatorship under Adolf Hitler. 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1651" y="4663440"/>
            <a:ext cx="2828925" cy="16825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2877" y="486591"/>
            <a:ext cx="2305050" cy="1990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422" y="5199017"/>
            <a:ext cx="3429000" cy="11469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422" y="486591"/>
            <a:ext cx="1895475" cy="1990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3899" y="-23707"/>
            <a:ext cx="3124200" cy="14214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6897" y="486591"/>
            <a:ext cx="1992223" cy="19907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8099" y="475220"/>
            <a:ext cx="1754778" cy="200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4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Representative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In a representative democracy, citizens elect leaders to represent their rights and interests in government</a:t>
            </a:r>
            <a:r>
              <a:rPr lang="en-US" sz="4800" dirty="0" smtClean="0"/>
              <a:t>.</a:t>
            </a:r>
            <a:r>
              <a:rPr lang="en-US" sz="4800" dirty="0"/>
              <a:t> An example of this </a:t>
            </a:r>
            <a:r>
              <a:rPr lang="en-US" sz="4800" dirty="0" smtClean="0"/>
              <a:t>is the </a:t>
            </a:r>
            <a:r>
              <a:rPr lang="en-US" sz="4800" dirty="0"/>
              <a:t>United States.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9498" y="471214"/>
            <a:ext cx="2686866" cy="1932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36" y="471213"/>
            <a:ext cx="2656388" cy="1932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4342" y="4689566"/>
            <a:ext cx="1472021" cy="16981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635" y="5138329"/>
            <a:ext cx="1101908" cy="124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8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800" dirty="0"/>
              <a:t>In a direct democracy, there are no representatives. Citizens are directly involved in the day-to-day work of governing the country</a:t>
            </a:r>
            <a:r>
              <a:rPr lang="en-US" sz="4800" dirty="0" smtClean="0"/>
              <a:t>. Ancient Athens used a direct democracy.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189" y="473527"/>
            <a:ext cx="2847975" cy="1943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6" y="473527"/>
            <a:ext cx="2943225" cy="19431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5664" y="4924697"/>
            <a:ext cx="28575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5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Oligarchy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 an </a:t>
            </a:r>
            <a:r>
              <a:rPr lang="en-US" sz="3600" dirty="0" smtClean="0"/>
              <a:t>oligarchy, similar to an aristocracy, a </a:t>
            </a:r>
            <a:r>
              <a:rPr lang="en-US" sz="3600" dirty="0"/>
              <a:t>small group of people </a:t>
            </a:r>
            <a:r>
              <a:rPr lang="en-US" sz="3600" dirty="0" smtClean="0"/>
              <a:t>have </a:t>
            </a:r>
            <a:r>
              <a:rPr lang="en-US" sz="3600" dirty="0"/>
              <a:t>all the power. </a:t>
            </a:r>
            <a:r>
              <a:rPr lang="en-US" sz="3600" dirty="0" smtClean="0"/>
              <a:t>Russia is an example of an oligarchy ruled that way since the 1400’s. Putin is part of the oligarchy were Russian </a:t>
            </a:r>
            <a:r>
              <a:rPr lang="en-US" sz="3600" dirty="0"/>
              <a:t>billionaires buy </a:t>
            </a:r>
            <a:r>
              <a:rPr lang="en-US" sz="3600" dirty="0" smtClean="0"/>
              <a:t>influence in the government.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886" y="493803"/>
            <a:ext cx="2981325" cy="1896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49" y="493803"/>
            <a:ext cx="2800350" cy="1896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2640" y="4689566"/>
            <a:ext cx="2066513" cy="1669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349" y="5251269"/>
            <a:ext cx="2370227" cy="110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9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Theocracy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A theocracy is a government that recognizes God or a divine being as the ultimate </a:t>
            </a:r>
            <a:r>
              <a:rPr lang="en-US" sz="4400" dirty="0" smtClean="0"/>
              <a:t>authority and uses religious </a:t>
            </a:r>
            <a:r>
              <a:rPr lang="en-US" sz="4400" dirty="0"/>
              <a:t>law </a:t>
            </a:r>
            <a:r>
              <a:rPr lang="en-US" sz="4400" dirty="0" smtClean="0"/>
              <a:t>is to </a:t>
            </a:r>
            <a:r>
              <a:rPr lang="en-US" sz="4400" dirty="0"/>
              <a:t>settle disputes and rule the </a:t>
            </a:r>
            <a:r>
              <a:rPr lang="en-US" sz="4400" dirty="0" smtClean="0"/>
              <a:t>people. Iran is an example of a theocracy.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59" y="482917"/>
            <a:ext cx="2284367" cy="19598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066" y="515036"/>
            <a:ext cx="2466975" cy="1927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7666" y="5300037"/>
            <a:ext cx="2619375" cy="110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8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In an anarchy, nobody is in control—or everyone is, depending on how you look at </a:t>
            </a:r>
            <a:r>
              <a:rPr lang="en-US" sz="4800" dirty="0" smtClean="0"/>
              <a:t>it. </a:t>
            </a:r>
            <a:r>
              <a:rPr lang="en-US" sz="4800" dirty="0"/>
              <a:t>There are no countries that have anarchy as their form of government.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1902" y="442426"/>
            <a:ext cx="1981200" cy="1979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98" y="442426"/>
            <a:ext cx="2619375" cy="1979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4053" y="4715691"/>
            <a:ext cx="2729049" cy="170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1201</TotalTime>
  <Words>247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Types of governments </vt:lpstr>
      <vt:lpstr>Monarchy</vt:lpstr>
      <vt:lpstr>Dictatorship</vt:lpstr>
      <vt:lpstr>Representative Democracy</vt:lpstr>
      <vt:lpstr>Direct Democracy</vt:lpstr>
      <vt:lpstr>Oligarchy </vt:lpstr>
      <vt:lpstr>Theocracy </vt:lpstr>
      <vt:lpstr>Anarchy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Fusek, William G.</dc:creator>
  <cp:lastModifiedBy>Fusek, William G.</cp:lastModifiedBy>
  <cp:revision>10</cp:revision>
  <dcterms:created xsi:type="dcterms:W3CDTF">2020-08-12T17:06:05Z</dcterms:created>
  <dcterms:modified xsi:type="dcterms:W3CDTF">2020-08-13T13:07:08Z</dcterms:modified>
</cp:coreProperties>
</file>