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4"/>
  </p:notesMasterIdLst>
  <p:sldIdLst>
    <p:sldId id="256" r:id="rId2"/>
    <p:sldId id="257" r:id="rId3"/>
  </p:sldIdLst>
  <p:sldSz cx="12192000" cy="6858000"/>
  <p:notesSz cx="6858000" cy="9144000"/>
  <p:embeddedFontLst>
    <p:embeddedFont>
      <p:font typeface="Questrial" panose="020B0604020202020204" charset="0"/>
      <p:regular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1.fntdata"/><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2" descr="Droplets-HD-Title-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4" name="Google Shape;14;p2"/>
          <p:cNvSpPr txBox="1">
            <a:spLocks noGrp="1"/>
          </p:cNvSpPr>
          <p:nvPr>
            <p:ph type="ctrTitle"/>
          </p:nvPr>
        </p:nvSpPr>
        <p:spPr>
          <a:xfrm>
            <a:off x="1751012" y="1300785"/>
            <a:ext cx="8689976" cy="2509213"/>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48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5" name="Google Shape;15;p2"/>
          <p:cNvSpPr txBox="1">
            <a:spLocks noGrp="1"/>
          </p:cNvSpPr>
          <p:nvPr>
            <p:ph type="subTitle" idx="1"/>
          </p:nvPr>
        </p:nvSpPr>
        <p:spPr>
          <a:xfrm>
            <a:off x="1751012" y="3886200"/>
            <a:ext cx="8689976" cy="1371599"/>
          </a:xfrm>
          <a:prstGeom prst="rect">
            <a:avLst/>
          </a:prstGeom>
          <a:noFill/>
          <a:ln>
            <a:noFill/>
          </a:ln>
        </p:spPr>
        <p:txBody>
          <a:bodyPr spcFirstLastPara="1" wrap="square" lIns="91425" tIns="91425" rIns="91425" bIns="91425" anchor="t" anchorCtr="0">
            <a:noAutofit/>
          </a:bodyPr>
          <a:lstStyle>
            <a:lvl1pPr marL="0" marR="0" lvl="0" indent="0" algn="ctr" rtl="0">
              <a:lnSpc>
                <a:spcPct val="120000"/>
              </a:lnSpc>
              <a:spcBef>
                <a:spcPts val="1000"/>
              </a:spcBef>
              <a:spcAft>
                <a:spcPts val="0"/>
              </a:spcAft>
              <a:buClr>
                <a:schemeClr val="dk1"/>
              </a:buClr>
              <a:buSzPts val="2000"/>
              <a:buFont typeface="Arial"/>
              <a:buNone/>
              <a:defRPr sz="2200" b="0" i="0" u="none" strike="noStrike" cap="none">
                <a:solidFill>
                  <a:srgbClr val="7F7F7F"/>
                </a:solidFill>
                <a:latin typeface="Questrial"/>
                <a:ea typeface="Questrial"/>
                <a:cs typeface="Questrial"/>
                <a:sym typeface="Questrial"/>
              </a:defRPr>
            </a:lvl1pPr>
            <a:lvl2pPr marL="457200" marR="0" lvl="1" indent="0" algn="ctr" rtl="0">
              <a:lnSpc>
                <a:spcPct val="120000"/>
              </a:lnSpc>
              <a:spcBef>
                <a:spcPts val="500"/>
              </a:spcBef>
              <a:spcAft>
                <a:spcPts val="0"/>
              </a:spcAft>
              <a:buClr>
                <a:schemeClr val="dk1"/>
              </a:buClr>
              <a:buSzPts val="1800"/>
              <a:buFont typeface="Arial"/>
              <a:buNone/>
              <a:defRPr sz="2000" b="0" i="0" u="none" strike="noStrike" cap="none">
                <a:solidFill>
                  <a:schemeClr val="dk1"/>
                </a:solidFill>
                <a:latin typeface="Questrial"/>
                <a:ea typeface="Questrial"/>
                <a:cs typeface="Questrial"/>
                <a:sym typeface="Questrial"/>
              </a:defRPr>
            </a:lvl2pPr>
            <a:lvl3pPr marL="914400" marR="0" lvl="2" indent="0" algn="ctr" rtl="0">
              <a:lnSpc>
                <a:spcPct val="120000"/>
              </a:lnSpc>
              <a:spcBef>
                <a:spcPts val="500"/>
              </a:spcBef>
              <a:spcAft>
                <a:spcPts val="0"/>
              </a:spcAft>
              <a:buClr>
                <a:schemeClr val="dk1"/>
              </a:buClr>
              <a:buSzPts val="1600"/>
              <a:buFont typeface="Arial"/>
              <a:buNone/>
              <a:defRPr sz="1800" b="0" i="0" u="none" strike="noStrike" cap="none">
                <a:solidFill>
                  <a:schemeClr val="dk1"/>
                </a:solidFill>
                <a:latin typeface="Questrial"/>
                <a:ea typeface="Questrial"/>
                <a:cs typeface="Questrial"/>
                <a:sym typeface="Questrial"/>
              </a:defRPr>
            </a:lvl3pPr>
            <a:lvl4pPr marL="1371600" marR="0" lvl="3"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4pPr>
            <a:lvl5pPr marL="1828800" marR="0" lvl="4"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5pPr>
            <a:lvl6pPr marL="2286000" marR="0" lvl="5"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6pPr>
            <a:lvl7pPr marL="2743200" marR="0" lvl="6"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7pPr>
            <a:lvl8pPr marL="3200400" marR="0" lvl="7"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8pPr>
            <a:lvl9pPr marL="3657600" marR="0" lvl="8" indent="0" algn="ctr"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6" name="Google Shape;16;p2"/>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7" name="Google Shape;17;p2"/>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8" name="Google Shape;18;p2"/>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78"/>
        <p:cNvGrpSpPr/>
        <p:nvPr/>
      </p:nvGrpSpPr>
      <p:grpSpPr>
        <a:xfrm>
          <a:off x="0" y="0"/>
          <a:ext cx="0" cy="0"/>
          <a:chOff x="0" y="0"/>
          <a:chExt cx="0" cy="0"/>
        </a:xfrm>
      </p:grpSpPr>
      <p:pic>
        <p:nvPicPr>
          <p:cNvPr id="79" name="Google Shape;79;p11"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80" name="Google Shape;80;p11"/>
          <p:cNvSpPr txBox="1">
            <a:spLocks noGrp="1"/>
          </p:cNvSpPr>
          <p:nvPr>
            <p:ph type="title"/>
          </p:nvPr>
        </p:nvSpPr>
        <p:spPr>
          <a:xfrm>
            <a:off x="913794" y="4289374"/>
            <a:ext cx="10364432" cy="811610"/>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1" name="Google Shape;81;p11"/>
          <p:cNvSpPr>
            <a:spLocks noGrp="1"/>
          </p:cNvSpPr>
          <p:nvPr>
            <p:ph type="pic" idx="2"/>
          </p:nvPr>
        </p:nvSpPr>
        <p:spPr>
          <a:xfrm>
            <a:off x="1184744" y="698261"/>
            <a:ext cx="9822532" cy="3214136"/>
          </a:xfrm>
          <a:prstGeom prst="roundRect">
            <a:avLst>
              <a:gd name="adj" fmla="val 4944"/>
            </a:avLst>
          </a:prstGeom>
          <a:noFill/>
          <a:ln w="82550" cap="sq" cmpd="sng">
            <a:solidFill>
              <a:srgbClr val="EAEAEA"/>
            </a:solidFill>
            <a:prstDash val="solid"/>
            <a:miter lim="8000"/>
            <a:headEnd type="none" w="sm" len="sm"/>
            <a:tailEnd type="none" w="sm" len="sm"/>
          </a:ln>
        </p:spPr>
        <p:txBody>
          <a:bodyPr spcFirstLastPara="1" wrap="square" lIns="91425" tIns="91425" rIns="91425" bIns="91425" anchor="t" anchorCtr="0">
            <a:noAutofit/>
          </a:bodyPr>
          <a:lstStyle>
            <a:lvl1pPr marL="0" marR="0" lvl="0" indent="0" algn="ctr" rtl="0">
              <a:lnSpc>
                <a:spcPct val="120000"/>
              </a:lnSpc>
              <a:spcBef>
                <a:spcPts val="1000"/>
              </a:spcBef>
              <a:spcAft>
                <a:spcPts val="0"/>
              </a:spcAft>
              <a:buClr>
                <a:schemeClr val="dk1"/>
              </a:buClr>
              <a:buSzPts val="1400"/>
              <a:buFont typeface="Arial"/>
              <a:buNone/>
              <a:defRPr sz="3200" b="0" i="0" u="none" strike="noStrike" cap="none">
                <a:solidFill>
                  <a:schemeClr val="dk1"/>
                </a:solidFill>
                <a:latin typeface="Questrial"/>
                <a:ea typeface="Questrial"/>
                <a:cs typeface="Questrial"/>
                <a:sym typeface="Questrial"/>
              </a:defRPr>
            </a:lvl1pPr>
            <a:lvl2pPr marL="457200" marR="0" lvl="1" indent="0" algn="l" rtl="0">
              <a:lnSpc>
                <a:spcPct val="120000"/>
              </a:lnSpc>
              <a:spcBef>
                <a:spcPts val="500"/>
              </a:spcBef>
              <a:spcAft>
                <a:spcPts val="0"/>
              </a:spcAft>
              <a:buClr>
                <a:schemeClr val="dk1"/>
              </a:buClr>
              <a:buSzPts val="1400"/>
              <a:buFont typeface="Arial"/>
              <a:buNone/>
              <a:defRPr sz="2800" b="0" i="0" u="none" strike="noStrike" cap="none">
                <a:solidFill>
                  <a:schemeClr val="dk1"/>
                </a:solidFill>
                <a:latin typeface="Questrial"/>
                <a:ea typeface="Questrial"/>
                <a:cs typeface="Questrial"/>
                <a:sym typeface="Questrial"/>
              </a:defRPr>
            </a:lvl2pPr>
            <a:lvl3pPr marL="914400" marR="0" lvl="2" indent="0" algn="l" rtl="0">
              <a:lnSpc>
                <a:spcPct val="120000"/>
              </a:lnSpc>
              <a:spcBef>
                <a:spcPts val="500"/>
              </a:spcBef>
              <a:spcAft>
                <a:spcPts val="0"/>
              </a:spcAft>
              <a:buClr>
                <a:schemeClr val="dk1"/>
              </a:buClr>
              <a:buSzPts val="1400"/>
              <a:buFont typeface="Arial"/>
              <a:buNone/>
              <a:defRPr sz="2400" b="0" i="0" u="none" strike="noStrike" cap="none">
                <a:solidFill>
                  <a:schemeClr val="dk1"/>
                </a:solidFill>
                <a:latin typeface="Questrial"/>
                <a:ea typeface="Questrial"/>
                <a:cs typeface="Questrial"/>
                <a:sym typeface="Questrial"/>
              </a:defRPr>
            </a:lvl3pPr>
            <a:lvl4pPr marL="1371600" marR="0" lvl="3"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4pPr>
            <a:lvl5pPr marL="1828800" marR="0" lvl="4"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5pPr>
            <a:lvl6pPr marL="2286000" marR="0" lvl="5"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6pPr>
            <a:lvl7pPr marL="2743200" marR="0" lvl="6"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7pPr>
            <a:lvl8pPr marL="3200400" marR="0" lvl="7"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8pPr>
            <a:lvl9pPr marL="3657600" marR="0" lvl="8"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9pPr>
          </a:lstStyle>
          <a:p>
            <a:endParaRPr/>
          </a:p>
        </p:txBody>
      </p:sp>
      <p:sp>
        <p:nvSpPr>
          <p:cNvPr id="82" name="Google Shape;82;p11"/>
          <p:cNvSpPr txBox="1">
            <a:spLocks noGrp="1"/>
          </p:cNvSpPr>
          <p:nvPr>
            <p:ph type="body" idx="1"/>
          </p:nvPr>
        </p:nvSpPr>
        <p:spPr>
          <a:xfrm>
            <a:off x="913774" y="5108728"/>
            <a:ext cx="10364452" cy="682472"/>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83" name="Google Shape;83;p11"/>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84" name="Google Shape;84;p11"/>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85" name="Google Shape;85;p11"/>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6"/>
        <p:cNvGrpSpPr/>
        <p:nvPr/>
      </p:nvGrpSpPr>
      <p:grpSpPr>
        <a:xfrm>
          <a:off x="0" y="0"/>
          <a:ext cx="0" cy="0"/>
          <a:chOff x="0" y="0"/>
          <a:chExt cx="0" cy="0"/>
        </a:xfrm>
      </p:grpSpPr>
      <p:pic>
        <p:nvPicPr>
          <p:cNvPr id="87" name="Google Shape;87;p12"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88" name="Google Shape;88;p12"/>
          <p:cNvSpPr txBox="1">
            <a:spLocks noGrp="1"/>
          </p:cNvSpPr>
          <p:nvPr>
            <p:ph type="title"/>
          </p:nvPr>
        </p:nvSpPr>
        <p:spPr>
          <a:xfrm>
            <a:off x="913774" y="609599"/>
            <a:ext cx="10364452" cy="3427245"/>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9" name="Google Shape;89;p12"/>
          <p:cNvSpPr txBox="1">
            <a:spLocks noGrp="1"/>
          </p:cNvSpPr>
          <p:nvPr>
            <p:ph type="body" idx="1"/>
          </p:nvPr>
        </p:nvSpPr>
        <p:spPr>
          <a:xfrm>
            <a:off x="913775" y="4204821"/>
            <a:ext cx="10364452" cy="1586380"/>
          </a:xfrm>
          <a:prstGeom prst="rect">
            <a:avLst/>
          </a:prstGeom>
          <a:noFill/>
          <a:ln>
            <a:noFill/>
          </a:ln>
        </p:spPr>
        <p:txBody>
          <a:bodyPr spcFirstLastPara="1" wrap="square" lIns="91425" tIns="91425" rIns="91425" bIns="91425" anchor="ctr"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90" name="Google Shape;90;p12"/>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91" name="Google Shape;91;p12"/>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92" name="Google Shape;92;p12"/>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3"/>
        <p:cNvGrpSpPr/>
        <p:nvPr/>
      </p:nvGrpSpPr>
      <p:grpSpPr>
        <a:xfrm>
          <a:off x="0" y="0"/>
          <a:ext cx="0" cy="0"/>
          <a:chOff x="0" y="0"/>
          <a:chExt cx="0" cy="0"/>
        </a:xfrm>
      </p:grpSpPr>
      <p:pic>
        <p:nvPicPr>
          <p:cNvPr id="94" name="Google Shape;94;p13"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95" name="Google Shape;95;p13"/>
          <p:cNvSpPr txBox="1">
            <a:spLocks noGrp="1"/>
          </p:cNvSpPr>
          <p:nvPr>
            <p:ph type="title"/>
          </p:nvPr>
        </p:nvSpPr>
        <p:spPr>
          <a:xfrm>
            <a:off x="1446212" y="609600"/>
            <a:ext cx="9302752" cy="2992904"/>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6" name="Google Shape;96;p13"/>
          <p:cNvSpPr txBox="1">
            <a:spLocks noGrp="1"/>
          </p:cNvSpPr>
          <p:nvPr>
            <p:ph type="body" idx="1"/>
          </p:nvPr>
        </p:nvSpPr>
        <p:spPr>
          <a:xfrm>
            <a:off x="1720644" y="3610032"/>
            <a:ext cx="8752299" cy="59478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97" name="Google Shape;97;p13"/>
          <p:cNvSpPr txBox="1">
            <a:spLocks noGrp="1"/>
          </p:cNvSpPr>
          <p:nvPr>
            <p:ph type="body" idx="2"/>
          </p:nvPr>
        </p:nvSpPr>
        <p:spPr>
          <a:xfrm>
            <a:off x="913774" y="4372796"/>
            <a:ext cx="10364452" cy="1421053"/>
          </a:xfrm>
          <a:prstGeom prst="rect">
            <a:avLst/>
          </a:prstGeom>
          <a:noFill/>
          <a:ln>
            <a:noFill/>
          </a:ln>
        </p:spPr>
        <p:txBody>
          <a:bodyPr spcFirstLastPara="1" wrap="square" lIns="91425" tIns="91425" rIns="91425" bIns="91425" anchor="ctr"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98" name="Google Shape;98;p13"/>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99" name="Google Shape;99;p13"/>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0" name="Google Shape;100;p13"/>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
        <p:nvSpPr>
          <p:cNvPr id="101" name="Google Shape;101;p13"/>
          <p:cNvSpPr txBox="1"/>
          <p:nvPr/>
        </p:nvSpPr>
        <p:spPr>
          <a:xfrm>
            <a:off x="1001488" y="75416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Font typeface="Questrial"/>
              <a:buNone/>
            </a:pPr>
            <a:r>
              <a:rPr lang="en-US" sz="8000" b="0" i="0" u="none" strike="noStrike" cap="none">
                <a:solidFill>
                  <a:schemeClr val="dk1"/>
                </a:solidFill>
                <a:latin typeface="Questrial"/>
                <a:ea typeface="Questrial"/>
                <a:cs typeface="Questrial"/>
                <a:sym typeface="Questrial"/>
              </a:rPr>
              <a:t>“</a:t>
            </a:r>
            <a:endParaRPr/>
          </a:p>
        </p:txBody>
      </p:sp>
      <p:sp>
        <p:nvSpPr>
          <p:cNvPr id="102" name="Google Shape;102;p13"/>
          <p:cNvSpPr txBox="1"/>
          <p:nvPr/>
        </p:nvSpPr>
        <p:spPr>
          <a:xfrm>
            <a:off x="10557558" y="2993578"/>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Font typeface="Questrial"/>
              <a:buNone/>
            </a:pPr>
            <a:r>
              <a:rPr lang="en-US" sz="8000" b="0" i="0" u="none" strike="noStrike" cap="none">
                <a:solidFill>
                  <a:schemeClr val="dk1"/>
                </a:solidFill>
                <a:latin typeface="Questrial"/>
                <a:ea typeface="Questrial"/>
                <a:cs typeface="Questrial"/>
                <a:sym typeface="Questria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3"/>
        <p:cNvGrpSpPr/>
        <p:nvPr/>
      </p:nvGrpSpPr>
      <p:grpSpPr>
        <a:xfrm>
          <a:off x="0" y="0"/>
          <a:ext cx="0" cy="0"/>
          <a:chOff x="0" y="0"/>
          <a:chExt cx="0" cy="0"/>
        </a:xfrm>
      </p:grpSpPr>
      <p:pic>
        <p:nvPicPr>
          <p:cNvPr id="104" name="Google Shape;104;p14"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05" name="Google Shape;105;p14"/>
          <p:cNvSpPr txBox="1">
            <a:spLocks noGrp="1"/>
          </p:cNvSpPr>
          <p:nvPr>
            <p:ph type="title"/>
          </p:nvPr>
        </p:nvSpPr>
        <p:spPr>
          <a:xfrm>
            <a:off x="913775" y="2138721"/>
            <a:ext cx="10364452" cy="2511835"/>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6" name="Google Shape;106;p14"/>
          <p:cNvSpPr txBox="1">
            <a:spLocks noGrp="1"/>
          </p:cNvSpPr>
          <p:nvPr>
            <p:ph type="body" idx="1"/>
          </p:nvPr>
        </p:nvSpPr>
        <p:spPr>
          <a:xfrm>
            <a:off x="913775" y="4662335"/>
            <a:ext cx="10364452" cy="1140644"/>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107" name="Google Shape;107;p14"/>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8" name="Google Shape;108;p14"/>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9" name="Google Shape;109;p14"/>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110"/>
        <p:cNvGrpSpPr/>
        <p:nvPr/>
      </p:nvGrpSpPr>
      <p:grpSpPr>
        <a:xfrm>
          <a:off x="0" y="0"/>
          <a:ext cx="0" cy="0"/>
          <a:chOff x="0" y="0"/>
          <a:chExt cx="0" cy="0"/>
        </a:xfrm>
      </p:grpSpPr>
      <p:pic>
        <p:nvPicPr>
          <p:cNvPr id="111" name="Google Shape;111;p15"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12" name="Google Shape;112;p15"/>
          <p:cNvSpPr txBox="1">
            <a:spLocks noGrp="1"/>
          </p:cNvSpPr>
          <p:nvPr>
            <p:ph type="title"/>
          </p:nvPr>
        </p:nvSpPr>
        <p:spPr>
          <a:xfrm>
            <a:off x="913774" y="609600"/>
            <a:ext cx="10364452" cy="1605094"/>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3" name="Google Shape;113;p15"/>
          <p:cNvSpPr txBox="1">
            <a:spLocks noGrp="1"/>
          </p:cNvSpPr>
          <p:nvPr>
            <p:ph type="body" idx="1"/>
          </p:nvPr>
        </p:nvSpPr>
        <p:spPr>
          <a:xfrm>
            <a:off x="913774" y="2367093"/>
            <a:ext cx="3298976"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14" name="Google Shape;114;p15"/>
          <p:cNvSpPr txBox="1">
            <a:spLocks noGrp="1"/>
          </p:cNvSpPr>
          <p:nvPr>
            <p:ph type="body" idx="2"/>
          </p:nvPr>
        </p:nvSpPr>
        <p:spPr>
          <a:xfrm>
            <a:off x="913774" y="2943355"/>
            <a:ext cx="3298976" cy="2847845"/>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15" name="Google Shape;115;p15"/>
          <p:cNvSpPr txBox="1">
            <a:spLocks noGrp="1"/>
          </p:cNvSpPr>
          <p:nvPr>
            <p:ph type="body" idx="3"/>
          </p:nvPr>
        </p:nvSpPr>
        <p:spPr>
          <a:xfrm>
            <a:off x="4452389" y="2367093"/>
            <a:ext cx="3291521"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16" name="Google Shape;116;p15"/>
          <p:cNvSpPr txBox="1">
            <a:spLocks noGrp="1"/>
          </p:cNvSpPr>
          <p:nvPr>
            <p:ph type="body" idx="4"/>
          </p:nvPr>
        </p:nvSpPr>
        <p:spPr>
          <a:xfrm>
            <a:off x="4441348" y="2943355"/>
            <a:ext cx="3303351" cy="2847845"/>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17" name="Google Shape;117;p15"/>
          <p:cNvSpPr txBox="1">
            <a:spLocks noGrp="1"/>
          </p:cNvSpPr>
          <p:nvPr>
            <p:ph type="body" idx="5"/>
          </p:nvPr>
        </p:nvSpPr>
        <p:spPr>
          <a:xfrm>
            <a:off x="7973298" y="2367093"/>
            <a:ext cx="3304928"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18" name="Google Shape;118;p15"/>
          <p:cNvSpPr txBox="1">
            <a:spLocks noGrp="1"/>
          </p:cNvSpPr>
          <p:nvPr>
            <p:ph type="body" idx="6"/>
          </p:nvPr>
        </p:nvSpPr>
        <p:spPr>
          <a:xfrm>
            <a:off x="7973298" y="2943355"/>
            <a:ext cx="3304928" cy="2847845"/>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19" name="Google Shape;119;p15"/>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20" name="Google Shape;120;p15"/>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21" name="Google Shape;121;p15"/>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 Picture Column">
  <p:cSld name="3 Picture Column">
    <p:spTree>
      <p:nvGrpSpPr>
        <p:cNvPr id="1" name="Shape 122"/>
        <p:cNvGrpSpPr/>
        <p:nvPr/>
      </p:nvGrpSpPr>
      <p:grpSpPr>
        <a:xfrm>
          <a:off x="0" y="0"/>
          <a:ext cx="0" cy="0"/>
          <a:chOff x="0" y="0"/>
          <a:chExt cx="0" cy="0"/>
        </a:xfrm>
      </p:grpSpPr>
      <p:pic>
        <p:nvPicPr>
          <p:cNvPr id="123" name="Google Shape;123;p16"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24" name="Google Shape;124;p16"/>
          <p:cNvSpPr txBox="1">
            <a:spLocks noGrp="1"/>
          </p:cNvSpPr>
          <p:nvPr>
            <p:ph type="title"/>
          </p:nvPr>
        </p:nvSpPr>
        <p:spPr>
          <a:xfrm>
            <a:off x="913774" y="610772"/>
            <a:ext cx="10364452" cy="1603922"/>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25" name="Google Shape;125;p16"/>
          <p:cNvSpPr txBox="1">
            <a:spLocks noGrp="1"/>
          </p:cNvSpPr>
          <p:nvPr>
            <p:ph type="body" idx="1"/>
          </p:nvPr>
        </p:nvSpPr>
        <p:spPr>
          <a:xfrm>
            <a:off x="913774" y="4204820"/>
            <a:ext cx="3296409"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2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26" name="Google Shape;126;p16"/>
          <p:cNvSpPr>
            <a:spLocks noGrp="1"/>
          </p:cNvSpPr>
          <p:nvPr>
            <p:ph type="pic" idx="2"/>
          </p:nvPr>
        </p:nvSpPr>
        <p:spPr>
          <a:xfrm>
            <a:off x="913774" y="2367093"/>
            <a:ext cx="3296409" cy="1524000"/>
          </a:xfrm>
          <a:prstGeom prst="roundRect">
            <a:avLst>
              <a:gd name="adj" fmla="val 9363"/>
            </a:avLst>
          </a:prstGeom>
          <a:noFill/>
          <a:ln w="82550" cap="sq" cmpd="sng">
            <a:solidFill>
              <a:srgbClr val="EAEAEA"/>
            </a:solidFill>
            <a:prstDash val="solid"/>
            <a:miter lim="8000"/>
            <a:headEnd type="none" w="sm" len="sm"/>
            <a:tailEnd type="none" w="sm" len="sm"/>
          </a:ln>
        </p:spPr>
        <p:txBody>
          <a:bodyPr spcFirstLastPara="1" wrap="square" lIns="91425" tIns="91425" rIns="91425" bIns="91425" anchor="t" anchorCtr="0">
            <a:noAutofit/>
          </a:bodyPr>
          <a:lstStyle>
            <a:lvl1pPr marL="0" marR="0" lvl="0" indent="0" algn="ctr" rtl="0">
              <a:lnSpc>
                <a:spcPct val="120000"/>
              </a:lnSpc>
              <a:spcBef>
                <a:spcPts val="10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27" name="Google Shape;127;p16"/>
          <p:cNvSpPr txBox="1">
            <a:spLocks noGrp="1"/>
          </p:cNvSpPr>
          <p:nvPr>
            <p:ph type="body" idx="3"/>
          </p:nvPr>
        </p:nvSpPr>
        <p:spPr>
          <a:xfrm>
            <a:off x="913774" y="4781082"/>
            <a:ext cx="3296409" cy="1010118"/>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28" name="Google Shape;128;p16"/>
          <p:cNvSpPr txBox="1">
            <a:spLocks noGrp="1"/>
          </p:cNvSpPr>
          <p:nvPr>
            <p:ph type="body" idx="4"/>
          </p:nvPr>
        </p:nvSpPr>
        <p:spPr>
          <a:xfrm>
            <a:off x="4442759" y="4204820"/>
            <a:ext cx="3301828"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2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29" name="Google Shape;129;p16"/>
          <p:cNvSpPr>
            <a:spLocks noGrp="1"/>
          </p:cNvSpPr>
          <p:nvPr>
            <p:ph type="pic" idx="5"/>
          </p:nvPr>
        </p:nvSpPr>
        <p:spPr>
          <a:xfrm>
            <a:off x="4441348" y="2367093"/>
            <a:ext cx="3303352" cy="1524000"/>
          </a:xfrm>
          <a:prstGeom prst="roundRect">
            <a:avLst>
              <a:gd name="adj" fmla="val 8841"/>
            </a:avLst>
          </a:prstGeom>
          <a:noFill/>
          <a:ln w="82550" cap="sq" cmpd="sng">
            <a:solidFill>
              <a:srgbClr val="EAEAEA"/>
            </a:solidFill>
            <a:prstDash val="solid"/>
            <a:miter lim="8000"/>
            <a:headEnd type="none" w="sm" len="sm"/>
            <a:tailEnd type="none" w="sm" len="sm"/>
          </a:ln>
        </p:spPr>
        <p:txBody>
          <a:bodyPr spcFirstLastPara="1" wrap="square" lIns="91425" tIns="91425" rIns="91425" bIns="91425" anchor="t" anchorCtr="0">
            <a:noAutofit/>
          </a:bodyPr>
          <a:lstStyle>
            <a:lvl1pPr marL="0" marR="0" lvl="0" indent="0" algn="ctr" rtl="0">
              <a:lnSpc>
                <a:spcPct val="120000"/>
              </a:lnSpc>
              <a:spcBef>
                <a:spcPts val="10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30" name="Google Shape;130;p16"/>
          <p:cNvSpPr txBox="1">
            <a:spLocks noGrp="1"/>
          </p:cNvSpPr>
          <p:nvPr>
            <p:ph type="body" idx="6"/>
          </p:nvPr>
        </p:nvSpPr>
        <p:spPr>
          <a:xfrm>
            <a:off x="4441348" y="4781080"/>
            <a:ext cx="3303352" cy="1010119"/>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31" name="Google Shape;131;p16"/>
          <p:cNvSpPr txBox="1">
            <a:spLocks noGrp="1"/>
          </p:cNvSpPr>
          <p:nvPr>
            <p:ph type="body" idx="7"/>
          </p:nvPr>
        </p:nvSpPr>
        <p:spPr>
          <a:xfrm>
            <a:off x="7973298" y="4204820"/>
            <a:ext cx="3300681" cy="576262"/>
          </a:xfrm>
          <a:prstGeom prst="rect">
            <a:avLst/>
          </a:prstGeom>
          <a:noFill/>
          <a:ln>
            <a:noFill/>
          </a:ln>
        </p:spPr>
        <p:txBody>
          <a:bodyPr spcFirstLastPara="1" wrap="square" lIns="91425" tIns="91425" rIns="91425" bIns="91425" anchor="b" anchorCtr="0">
            <a:noAutofit/>
          </a:bodyPr>
          <a:lstStyle>
            <a:lvl1pPr marL="457200" marR="0" lvl="0" indent="-228600" algn="ctr" rtl="0">
              <a:lnSpc>
                <a:spcPct val="85000"/>
              </a:lnSpc>
              <a:spcBef>
                <a:spcPts val="1000"/>
              </a:spcBef>
              <a:spcAft>
                <a:spcPts val="0"/>
              </a:spcAft>
              <a:buClr>
                <a:schemeClr val="dk1"/>
              </a:buClr>
              <a:buSzPts val="2000"/>
              <a:buFont typeface="Arial"/>
              <a:buNone/>
              <a:defRPr sz="22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132" name="Google Shape;132;p16"/>
          <p:cNvSpPr>
            <a:spLocks noGrp="1"/>
          </p:cNvSpPr>
          <p:nvPr>
            <p:ph type="pic" idx="8"/>
          </p:nvPr>
        </p:nvSpPr>
        <p:spPr>
          <a:xfrm>
            <a:off x="7973298" y="2367093"/>
            <a:ext cx="3304928" cy="1524000"/>
          </a:xfrm>
          <a:prstGeom prst="roundRect">
            <a:avLst>
              <a:gd name="adj" fmla="val 8841"/>
            </a:avLst>
          </a:prstGeom>
          <a:noFill/>
          <a:ln w="82550" cap="sq" cmpd="sng">
            <a:solidFill>
              <a:srgbClr val="EAEAEA"/>
            </a:solidFill>
            <a:prstDash val="solid"/>
            <a:miter lim="8000"/>
            <a:headEnd type="none" w="sm" len="sm"/>
            <a:tailEnd type="none" w="sm" len="sm"/>
          </a:ln>
        </p:spPr>
        <p:txBody>
          <a:bodyPr spcFirstLastPara="1" wrap="square" lIns="91425" tIns="91425" rIns="91425" bIns="91425" anchor="t" anchorCtr="0">
            <a:noAutofit/>
          </a:bodyPr>
          <a:lstStyle>
            <a:lvl1pPr marL="0" marR="0" lvl="0" indent="0" algn="ctr" rtl="0">
              <a:lnSpc>
                <a:spcPct val="120000"/>
              </a:lnSpc>
              <a:spcBef>
                <a:spcPts val="10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1pPr>
            <a:lvl2pPr marL="457200" marR="0" lvl="1"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2pPr>
            <a:lvl3pPr marL="914400" marR="0" lvl="2"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3pPr>
            <a:lvl4pPr marL="1371600" marR="0" lvl="3"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4pPr>
            <a:lvl5pPr marL="1828800" marR="0" lvl="4"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5pPr>
            <a:lvl6pPr marL="2286000" marR="0" lvl="5"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6pPr>
            <a:lvl7pPr marL="2743200" marR="0" lvl="6"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7pPr>
            <a:lvl8pPr marL="3200400" marR="0" lvl="7"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8pPr>
            <a:lvl9pPr marL="3657600" marR="0" lvl="8" indent="0" algn="l" rtl="0">
              <a:lnSpc>
                <a:spcPct val="120000"/>
              </a:lnSpc>
              <a:spcBef>
                <a:spcPts val="500"/>
              </a:spcBef>
              <a:spcAft>
                <a:spcPts val="0"/>
              </a:spcAft>
              <a:buClr>
                <a:schemeClr val="dk1"/>
              </a:buClr>
              <a:buSzPts val="1400"/>
              <a:buFont typeface="Arial"/>
              <a:buNone/>
              <a:defRPr sz="1600" b="0" i="0" u="none" strike="noStrike" cap="none">
                <a:solidFill>
                  <a:schemeClr val="dk1"/>
                </a:solidFill>
                <a:latin typeface="Questrial"/>
                <a:ea typeface="Questrial"/>
                <a:cs typeface="Questrial"/>
                <a:sym typeface="Questrial"/>
              </a:defRPr>
            </a:lvl9pPr>
          </a:lstStyle>
          <a:p>
            <a:endParaRPr/>
          </a:p>
        </p:txBody>
      </p:sp>
      <p:sp>
        <p:nvSpPr>
          <p:cNvPr id="133" name="Google Shape;133;p16"/>
          <p:cNvSpPr txBox="1">
            <a:spLocks noGrp="1"/>
          </p:cNvSpPr>
          <p:nvPr>
            <p:ph type="body" idx="9"/>
          </p:nvPr>
        </p:nvSpPr>
        <p:spPr>
          <a:xfrm>
            <a:off x="7973173" y="4781078"/>
            <a:ext cx="3305053" cy="1010121"/>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4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2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0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900" b="0" i="0" u="none" strike="noStrike" cap="none">
                <a:solidFill>
                  <a:schemeClr val="dk1"/>
                </a:solidFill>
                <a:latin typeface="Questrial"/>
                <a:ea typeface="Questrial"/>
                <a:cs typeface="Questrial"/>
                <a:sym typeface="Questrial"/>
              </a:defRPr>
            </a:lvl9pPr>
          </a:lstStyle>
          <a:p>
            <a:endParaRPr/>
          </a:p>
        </p:txBody>
      </p:sp>
      <p:sp>
        <p:nvSpPr>
          <p:cNvPr id="134" name="Google Shape;134;p16"/>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35" name="Google Shape;135;p16"/>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36" name="Google Shape;136;p16"/>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7"/>
        <p:cNvGrpSpPr/>
        <p:nvPr/>
      </p:nvGrpSpPr>
      <p:grpSpPr>
        <a:xfrm>
          <a:off x="0" y="0"/>
          <a:ext cx="0" cy="0"/>
          <a:chOff x="0" y="0"/>
          <a:chExt cx="0" cy="0"/>
        </a:xfrm>
      </p:grpSpPr>
      <p:pic>
        <p:nvPicPr>
          <p:cNvPr id="138" name="Google Shape;138;p17"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39" name="Google Shape;139;p17"/>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0" name="Google Shape;140;p17"/>
          <p:cNvSpPr txBox="1">
            <a:spLocks noGrp="1"/>
          </p:cNvSpPr>
          <p:nvPr>
            <p:ph type="body" idx="1"/>
          </p:nvPr>
        </p:nvSpPr>
        <p:spPr>
          <a:xfrm rot="5400000">
            <a:off x="4383948" y="-1103079"/>
            <a:ext cx="3424107" cy="10364452"/>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141" name="Google Shape;141;p17"/>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42" name="Google Shape;142;p17"/>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43" name="Google Shape;143;p17"/>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4"/>
        <p:cNvGrpSpPr/>
        <p:nvPr/>
      </p:nvGrpSpPr>
      <p:grpSpPr>
        <a:xfrm>
          <a:off x="0" y="0"/>
          <a:ext cx="0" cy="0"/>
          <a:chOff x="0" y="0"/>
          <a:chExt cx="0" cy="0"/>
        </a:xfrm>
      </p:grpSpPr>
      <p:pic>
        <p:nvPicPr>
          <p:cNvPr id="145" name="Google Shape;145;p18"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46" name="Google Shape;146;p18"/>
          <p:cNvSpPr txBox="1">
            <a:spLocks noGrp="1"/>
          </p:cNvSpPr>
          <p:nvPr>
            <p:ph type="title"/>
          </p:nvPr>
        </p:nvSpPr>
        <p:spPr>
          <a:xfrm rot="5400000">
            <a:off x="7410763" y="1923737"/>
            <a:ext cx="5181599" cy="2553326"/>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7" name="Google Shape;147;p18"/>
          <p:cNvSpPr txBox="1">
            <a:spLocks noGrp="1"/>
          </p:cNvSpPr>
          <p:nvPr>
            <p:ph type="body" idx="1"/>
          </p:nvPr>
        </p:nvSpPr>
        <p:spPr>
          <a:xfrm rot="5400000">
            <a:off x="2152338" y="-628961"/>
            <a:ext cx="5181599" cy="7658724"/>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148" name="Google Shape;148;p18"/>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49" name="Google Shape;149;p18"/>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50" name="Google Shape;150;p18"/>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pic>
        <p:nvPicPr>
          <p:cNvPr id="20" name="Google Shape;20;p3"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1" name="Google Shape;21;p3"/>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2" name="Google Shape;22;p3"/>
          <p:cNvSpPr txBox="1">
            <a:spLocks noGrp="1"/>
          </p:cNvSpPr>
          <p:nvPr>
            <p:ph type="body" idx="1"/>
          </p:nvPr>
        </p:nvSpPr>
        <p:spPr>
          <a:xfrm>
            <a:off x="913774" y="2367092"/>
            <a:ext cx="10363826" cy="342410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23" name="Google Shape;23;p3"/>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4" name="Google Shape;24;p3"/>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5" name="Google Shape;25;p3"/>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pic>
        <p:nvPicPr>
          <p:cNvPr id="27" name="Google Shape;27;p4"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8" name="Google Shape;28;p4"/>
          <p:cNvSpPr txBox="1">
            <a:spLocks noGrp="1"/>
          </p:cNvSpPr>
          <p:nvPr>
            <p:ph type="title"/>
          </p:nvPr>
        </p:nvSpPr>
        <p:spPr>
          <a:xfrm>
            <a:off x="913774" y="828563"/>
            <a:ext cx="10351752" cy="2736819"/>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40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913774" y="3657457"/>
            <a:ext cx="10351752" cy="1368183"/>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2000" b="0" i="0" u="none" strike="noStrike" cap="none">
                <a:solidFill>
                  <a:srgbClr val="7F7F7F"/>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0" i="0" u="none" strike="noStrike" cap="none">
                <a:solidFill>
                  <a:srgbClr val="888888"/>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0" i="0" u="none" strike="noStrike" cap="none">
                <a:solidFill>
                  <a:srgbClr val="888888"/>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0" i="0" u="none" strike="noStrike" cap="none">
                <a:solidFill>
                  <a:srgbClr val="888888"/>
                </a:solidFill>
                <a:latin typeface="Questrial"/>
                <a:ea typeface="Questrial"/>
                <a:cs typeface="Questrial"/>
                <a:sym typeface="Questrial"/>
              </a:defRPr>
            </a:lvl9pPr>
          </a:lstStyle>
          <a:p>
            <a:endParaRPr/>
          </a:p>
        </p:txBody>
      </p:sp>
      <p:sp>
        <p:nvSpPr>
          <p:cNvPr id="30" name="Google Shape;30;p4"/>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31" name="Google Shape;31;p4"/>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32" name="Google Shape;32;p4"/>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pic>
        <p:nvPicPr>
          <p:cNvPr id="34" name="Google Shape;34;p5"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35" name="Google Shape;35;p5"/>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913774" y="2367092"/>
            <a:ext cx="5106026" cy="342410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37" name="Google Shape;37;p5"/>
          <p:cNvSpPr txBox="1">
            <a:spLocks noGrp="1"/>
          </p:cNvSpPr>
          <p:nvPr>
            <p:ph type="body" idx="2"/>
          </p:nvPr>
        </p:nvSpPr>
        <p:spPr>
          <a:xfrm>
            <a:off x="6172200" y="2367092"/>
            <a:ext cx="5105400" cy="342410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38" name="Google Shape;38;p5"/>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39" name="Google Shape;39;p5"/>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0" name="Google Shape;40;p5"/>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pic>
        <p:nvPicPr>
          <p:cNvPr id="42" name="Google Shape;42;p6"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43" name="Google Shape;43;p6"/>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1146328" y="2371018"/>
            <a:ext cx="4873474" cy="679994"/>
          </a:xfrm>
          <a:prstGeom prst="rect">
            <a:avLst/>
          </a:prstGeom>
          <a:noFill/>
          <a:ln>
            <a:noFill/>
          </a:ln>
        </p:spPr>
        <p:txBody>
          <a:bodyPr spcFirstLastPara="1" wrap="square" lIns="91425" tIns="91425" rIns="91425" bIns="91425" anchor="b" anchorCtr="0">
            <a:noAutofit/>
          </a:bodyPr>
          <a:lstStyle>
            <a:lvl1pPr marL="457200" marR="0" lvl="0" indent="-228600" algn="l" rtl="0">
              <a:lnSpc>
                <a:spcPct val="85000"/>
              </a:lnSpc>
              <a:spcBef>
                <a:spcPts val="1000"/>
              </a:spcBef>
              <a:spcAft>
                <a:spcPts val="0"/>
              </a:spcAft>
              <a:buClr>
                <a:schemeClr val="dk1"/>
              </a:buClr>
              <a:buSzPts val="2000"/>
              <a:buFont typeface="Arial"/>
              <a:buNone/>
              <a:defRPr sz="2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45" name="Google Shape;45;p6"/>
          <p:cNvSpPr txBox="1">
            <a:spLocks noGrp="1"/>
          </p:cNvSpPr>
          <p:nvPr>
            <p:ph type="body" idx="2"/>
          </p:nvPr>
        </p:nvSpPr>
        <p:spPr>
          <a:xfrm>
            <a:off x="913774" y="3051012"/>
            <a:ext cx="5106027" cy="274018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46" name="Google Shape;46;p6"/>
          <p:cNvSpPr txBox="1">
            <a:spLocks noGrp="1"/>
          </p:cNvSpPr>
          <p:nvPr>
            <p:ph type="body" idx="3"/>
          </p:nvPr>
        </p:nvSpPr>
        <p:spPr>
          <a:xfrm>
            <a:off x="6396423" y="2371018"/>
            <a:ext cx="4881804" cy="679994"/>
          </a:xfrm>
          <a:prstGeom prst="rect">
            <a:avLst/>
          </a:prstGeom>
          <a:noFill/>
          <a:ln>
            <a:noFill/>
          </a:ln>
        </p:spPr>
        <p:txBody>
          <a:bodyPr spcFirstLastPara="1" wrap="square" lIns="91425" tIns="91425" rIns="91425" bIns="91425" anchor="b" anchorCtr="0">
            <a:noAutofit/>
          </a:bodyPr>
          <a:lstStyle>
            <a:lvl1pPr marL="457200" marR="0" lvl="0" indent="-228600" algn="l" rtl="0">
              <a:lnSpc>
                <a:spcPct val="85000"/>
              </a:lnSpc>
              <a:spcBef>
                <a:spcPts val="1000"/>
              </a:spcBef>
              <a:spcAft>
                <a:spcPts val="0"/>
              </a:spcAft>
              <a:buClr>
                <a:schemeClr val="dk1"/>
              </a:buClr>
              <a:buSzPts val="2000"/>
              <a:buFont typeface="Arial"/>
              <a:buNone/>
              <a:defRPr sz="2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2000" b="1"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800" b="1"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600" b="1" i="0" u="none" strike="noStrike" cap="none">
                <a:solidFill>
                  <a:schemeClr val="dk1"/>
                </a:solidFill>
                <a:latin typeface="Questrial"/>
                <a:ea typeface="Questrial"/>
                <a:cs typeface="Questrial"/>
                <a:sym typeface="Questrial"/>
              </a:defRPr>
            </a:lvl9pPr>
          </a:lstStyle>
          <a:p>
            <a:endParaRPr/>
          </a:p>
        </p:txBody>
      </p:sp>
      <p:sp>
        <p:nvSpPr>
          <p:cNvPr id="47" name="Google Shape;47;p6"/>
          <p:cNvSpPr txBox="1">
            <a:spLocks noGrp="1"/>
          </p:cNvSpPr>
          <p:nvPr>
            <p:ph type="body" idx="4"/>
          </p:nvPr>
        </p:nvSpPr>
        <p:spPr>
          <a:xfrm>
            <a:off x="6172200" y="3051012"/>
            <a:ext cx="5105401" cy="274018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48" name="Google Shape;48;p6"/>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49" name="Google Shape;49;p6"/>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50" name="Google Shape;50;p6"/>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pic>
        <p:nvPicPr>
          <p:cNvPr id="52" name="Google Shape;52;p7"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53" name="Google Shape;53;p7"/>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4" name="Google Shape;54;p7"/>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55" name="Google Shape;55;p7"/>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56" name="Google Shape;56;p7"/>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8"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59" name="Google Shape;59;p8"/>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60" name="Google Shape;60;p8"/>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61" name="Google Shape;61;p8"/>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pic>
        <p:nvPicPr>
          <p:cNvPr id="63" name="Google Shape;63;p9"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64" name="Google Shape;64;p9"/>
          <p:cNvSpPr txBox="1">
            <a:spLocks noGrp="1"/>
          </p:cNvSpPr>
          <p:nvPr>
            <p:ph type="title"/>
          </p:nvPr>
        </p:nvSpPr>
        <p:spPr>
          <a:xfrm>
            <a:off x="913775" y="609600"/>
            <a:ext cx="3935688" cy="2023252"/>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5" name="Google Shape;65;p9"/>
          <p:cNvSpPr txBox="1">
            <a:spLocks noGrp="1"/>
          </p:cNvSpPr>
          <p:nvPr>
            <p:ph type="body" idx="1"/>
          </p:nvPr>
        </p:nvSpPr>
        <p:spPr>
          <a:xfrm>
            <a:off x="5078062" y="609600"/>
            <a:ext cx="6200163" cy="5181599"/>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66" name="Google Shape;66;p9"/>
          <p:cNvSpPr txBox="1">
            <a:spLocks noGrp="1"/>
          </p:cNvSpPr>
          <p:nvPr>
            <p:ph type="body" idx="2"/>
          </p:nvPr>
        </p:nvSpPr>
        <p:spPr>
          <a:xfrm>
            <a:off x="913774" y="2632852"/>
            <a:ext cx="3935689" cy="3158348"/>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67" name="Google Shape;67;p9"/>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68" name="Google Shape;68;p9"/>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69" name="Google Shape;69;p9"/>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pic>
        <p:nvPicPr>
          <p:cNvPr id="71" name="Google Shape;71;p10" descr="Droplets-HD-Content-R1d.png"/>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72" name="Google Shape;72;p10"/>
          <p:cNvSpPr txBox="1">
            <a:spLocks noGrp="1"/>
          </p:cNvSpPr>
          <p:nvPr>
            <p:ph type="title"/>
          </p:nvPr>
        </p:nvSpPr>
        <p:spPr>
          <a:xfrm>
            <a:off x="913774" y="609600"/>
            <a:ext cx="5934969" cy="2023254"/>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Questrial"/>
              <a:buNone/>
              <a:defRPr sz="32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3" name="Google Shape;73;p10"/>
          <p:cNvSpPr>
            <a:spLocks noGrp="1"/>
          </p:cNvSpPr>
          <p:nvPr>
            <p:ph type="pic" idx="2"/>
          </p:nvPr>
        </p:nvSpPr>
        <p:spPr>
          <a:xfrm>
            <a:off x="7424803" y="609601"/>
            <a:ext cx="3255358" cy="5181600"/>
          </a:xfrm>
          <a:prstGeom prst="roundRect">
            <a:avLst>
              <a:gd name="adj" fmla="val 4943"/>
            </a:avLst>
          </a:prstGeom>
          <a:noFill/>
          <a:ln w="82550" cap="sq" cmpd="sng">
            <a:solidFill>
              <a:srgbClr val="EAEAEA"/>
            </a:solidFill>
            <a:prstDash val="solid"/>
            <a:miter lim="8000"/>
            <a:headEnd type="none" w="sm" len="sm"/>
            <a:tailEnd type="none" w="sm" len="sm"/>
          </a:ln>
        </p:spPr>
        <p:txBody>
          <a:bodyPr spcFirstLastPara="1" wrap="square" lIns="91425" tIns="91425" rIns="91425" bIns="91425" anchor="t" anchorCtr="0">
            <a:noAutofit/>
          </a:bodyPr>
          <a:lstStyle>
            <a:lvl1pPr marL="0" marR="0" lvl="0" indent="0" algn="l" rtl="0">
              <a:lnSpc>
                <a:spcPct val="120000"/>
              </a:lnSpc>
              <a:spcBef>
                <a:spcPts val="1000"/>
              </a:spcBef>
              <a:spcAft>
                <a:spcPts val="0"/>
              </a:spcAft>
              <a:buClr>
                <a:schemeClr val="dk1"/>
              </a:buClr>
              <a:buSzPts val="1400"/>
              <a:buFont typeface="Arial"/>
              <a:buNone/>
              <a:defRPr sz="3200" b="0" i="0" u="none" strike="noStrike" cap="none">
                <a:solidFill>
                  <a:schemeClr val="dk1"/>
                </a:solidFill>
                <a:latin typeface="Questrial"/>
                <a:ea typeface="Questrial"/>
                <a:cs typeface="Questrial"/>
                <a:sym typeface="Questrial"/>
              </a:defRPr>
            </a:lvl1pPr>
            <a:lvl2pPr marL="457200" marR="0" lvl="1" indent="0" algn="l" rtl="0">
              <a:lnSpc>
                <a:spcPct val="120000"/>
              </a:lnSpc>
              <a:spcBef>
                <a:spcPts val="500"/>
              </a:spcBef>
              <a:spcAft>
                <a:spcPts val="0"/>
              </a:spcAft>
              <a:buClr>
                <a:schemeClr val="dk1"/>
              </a:buClr>
              <a:buSzPts val="1400"/>
              <a:buFont typeface="Arial"/>
              <a:buNone/>
              <a:defRPr sz="2800" b="0" i="0" u="none" strike="noStrike" cap="none">
                <a:solidFill>
                  <a:schemeClr val="dk1"/>
                </a:solidFill>
                <a:latin typeface="Questrial"/>
                <a:ea typeface="Questrial"/>
                <a:cs typeface="Questrial"/>
                <a:sym typeface="Questrial"/>
              </a:defRPr>
            </a:lvl2pPr>
            <a:lvl3pPr marL="914400" marR="0" lvl="2" indent="0" algn="l" rtl="0">
              <a:lnSpc>
                <a:spcPct val="120000"/>
              </a:lnSpc>
              <a:spcBef>
                <a:spcPts val="500"/>
              </a:spcBef>
              <a:spcAft>
                <a:spcPts val="0"/>
              </a:spcAft>
              <a:buClr>
                <a:schemeClr val="dk1"/>
              </a:buClr>
              <a:buSzPts val="1400"/>
              <a:buFont typeface="Arial"/>
              <a:buNone/>
              <a:defRPr sz="2400" b="0" i="0" u="none" strike="noStrike" cap="none">
                <a:solidFill>
                  <a:schemeClr val="dk1"/>
                </a:solidFill>
                <a:latin typeface="Questrial"/>
                <a:ea typeface="Questrial"/>
                <a:cs typeface="Questrial"/>
                <a:sym typeface="Questrial"/>
              </a:defRPr>
            </a:lvl3pPr>
            <a:lvl4pPr marL="1371600" marR="0" lvl="3"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4pPr>
            <a:lvl5pPr marL="1828800" marR="0" lvl="4"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5pPr>
            <a:lvl6pPr marL="2286000" marR="0" lvl="5"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6pPr>
            <a:lvl7pPr marL="2743200" marR="0" lvl="6"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7pPr>
            <a:lvl8pPr marL="3200400" marR="0" lvl="7"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8pPr>
            <a:lvl9pPr marL="3657600" marR="0" lvl="8" indent="0" algn="l" rtl="0">
              <a:lnSpc>
                <a:spcPct val="120000"/>
              </a:lnSpc>
              <a:spcBef>
                <a:spcPts val="500"/>
              </a:spcBef>
              <a:spcAft>
                <a:spcPts val="0"/>
              </a:spcAft>
              <a:buClr>
                <a:schemeClr val="dk1"/>
              </a:buClr>
              <a:buSzPts val="1400"/>
              <a:buFont typeface="Arial"/>
              <a:buNone/>
              <a:defRPr sz="2000" b="0" i="0" u="none" strike="noStrike" cap="none">
                <a:solidFill>
                  <a:schemeClr val="dk1"/>
                </a:solidFill>
                <a:latin typeface="Questrial"/>
                <a:ea typeface="Questrial"/>
                <a:cs typeface="Questrial"/>
                <a:sym typeface="Questrial"/>
              </a:defRPr>
            </a:lvl9pPr>
          </a:lstStyle>
          <a:p>
            <a:endParaRPr/>
          </a:p>
        </p:txBody>
      </p:sp>
      <p:sp>
        <p:nvSpPr>
          <p:cNvPr id="74" name="Google Shape;74;p10"/>
          <p:cNvSpPr txBox="1">
            <a:spLocks noGrp="1"/>
          </p:cNvSpPr>
          <p:nvPr>
            <p:ph type="body" idx="1"/>
          </p:nvPr>
        </p:nvSpPr>
        <p:spPr>
          <a:xfrm>
            <a:off x="913794" y="2632852"/>
            <a:ext cx="5934949" cy="3158347"/>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120000"/>
              </a:lnSpc>
              <a:spcBef>
                <a:spcPts val="1000"/>
              </a:spcBef>
              <a:spcAft>
                <a:spcPts val="0"/>
              </a:spcAft>
              <a:buClr>
                <a:schemeClr val="dk1"/>
              </a:buClr>
              <a:buSzPts val="2000"/>
              <a:buFont typeface="Arial"/>
              <a:buNone/>
              <a:defRPr sz="1600" b="0" i="0" u="none" strike="noStrike" cap="none">
                <a:solidFill>
                  <a:schemeClr val="dk1"/>
                </a:solidFill>
                <a:latin typeface="Questrial"/>
                <a:ea typeface="Questrial"/>
                <a:cs typeface="Questrial"/>
                <a:sym typeface="Questrial"/>
              </a:defRPr>
            </a:lvl1pPr>
            <a:lvl2pPr marL="914400" marR="0" lvl="1" indent="-228600" algn="l" rtl="0">
              <a:lnSpc>
                <a:spcPct val="120000"/>
              </a:lnSpc>
              <a:spcBef>
                <a:spcPts val="500"/>
              </a:spcBef>
              <a:spcAft>
                <a:spcPts val="0"/>
              </a:spcAft>
              <a:buClr>
                <a:schemeClr val="dk1"/>
              </a:buClr>
              <a:buSzPts val="1800"/>
              <a:buFont typeface="Arial"/>
              <a:buNone/>
              <a:defRPr sz="1400" b="0" i="0" u="none" strike="noStrike" cap="none">
                <a:solidFill>
                  <a:schemeClr val="dk1"/>
                </a:solidFill>
                <a:latin typeface="Questrial"/>
                <a:ea typeface="Questrial"/>
                <a:cs typeface="Questrial"/>
                <a:sym typeface="Questrial"/>
              </a:defRPr>
            </a:lvl2pPr>
            <a:lvl3pPr marL="1371600" marR="0" lvl="2" indent="-228600" algn="l" rtl="0">
              <a:lnSpc>
                <a:spcPct val="120000"/>
              </a:lnSpc>
              <a:spcBef>
                <a:spcPts val="500"/>
              </a:spcBef>
              <a:spcAft>
                <a:spcPts val="0"/>
              </a:spcAft>
              <a:buClr>
                <a:schemeClr val="dk1"/>
              </a:buClr>
              <a:buSzPts val="1600"/>
              <a:buFont typeface="Arial"/>
              <a:buNone/>
              <a:defRPr sz="1200" b="0" i="0" u="none" strike="noStrike" cap="none">
                <a:solidFill>
                  <a:schemeClr val="dk1"/>
                </a:solidFill>
                <a:latin typeface="Questrial"/>
                <a:ea typeface="Questrial"/>
                <a:cs typeface="Questrial"/>
                <a:sym typeface="Questrial"/>
              </a:defRPr>
            </a:lvl3pPr>
            <a:lvl4pPr marL="1828800" marR="0" lvl="3"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4pPr>
            <a:lvl5pPr marL="2286000" marR="0" lvl="4"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5pPr>
            <a:lvl6pPr marL="2743200" marR="0" lvl="5"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6pPr>
            <a:lvl7pPr marL="3200400" marR="0" lvl="6"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7pPr>
            <a:lvl8pPr marL="3657600" marR="0" lvl="7"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8pPr>
            <a:lvl9pPr marL="4114800" marR="0" lvl="8" indent="-228600" algn="l" rtl="0">
              <a:lnSpc>
                <a:spcPct val="120000"/>
              </a:lnSpc>
              <a:spcBef>
                <a:spcPts val="500"/>
              </a:spcBef>
              <a:spcAft>
                <a:spcPts val="0"/>
              </a:spcAft>
              <a:buClr>
                <a:schemeClr val="dk1"/>
              </a:buClr>
              <a:buSzPts val="1400"/>
              <a:buFont typeface="Arial"/>
              <a:buNone/>
              <a:defRPr sz="1000" b="0" i="0" u="none" strike="noStrike" cap="none">
                <a:solidFill>
                  <a:schemeClr val="dk1"/>
                </a:solidFill>
                <a:latin typeface="Questrial"/>
                <a:ea typeface="Questrial"/>
                <a:cs typeface="Questrial"/>
                <a:sym typeface="Questrial"/>
              </a:defRPr>
            </a:lvl9pPr>
          </a:lstStyle>
          <a:p>
            <a:endParaRPr/>
          </a:p>
        </p:txBody>
      </p:sp>
      <p:sp>
        <p:nvSpPr>
          <p:cNvPr id="75" name="Google Shape;75;p10"/>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76" name="Google Shape;76;p10"/>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77" name="Google Shape;77;p10"/>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rgbClr val="B7B7B7"/>
            </a:gs>
          </a:gsLst>
          <a:lin ang="5400000" scaled="0"/>
        </a:gradFill>
        <a:effectLst/>
      </p:bgPr>
    </p:bg>
    <p:spTree>
      <p:nvGrpSpPr>
        <p:cNvPr id="1" name="Shape 5"/>
        <p:cNvGrpSpPr/>
        <p:nvPr/>
      </p:nvGrpSpPr>
      <p:grpSpPr>
        <a:xfrm>
          <a:off x="0" y="0"/>
          <a:ext cx="0" cy="0"/>
          <a:chOff x="0" y="0"/>
          <a:chExt cx="0" cy="0"/>
        </a:xfrm>
      </p:grpSpPr>
      <p:pic>
        <p:nvPicPr>
          <p:cNvPr id="6" name="Google Shape;6;p1" descr="\\DROBO-FS\QuickDrops\JB\PPTX NG\Droplets\LightingOverlay.png"/>
          <p:cNvPicPr preferRelativeResize="0"/>
          <p:nvPr/>
        </p:nvPicPr>
        <p:blipFill rotWithShape="1">
          <a:blip r:embed="rId19">
            <a:alphaModFix/>
          </a:blip>
          <a:srcRect/>
          <a:stretch/>
        </p:blipFill>
        <p:spPr>
          <a:xfrm>
            <a:off x="0" y="-1"/>
            <a:ext cx="12192003" cy="6858001"/>
          </a:xfrm>
          <a:prstGeom prst="rect">
            <a:avLst/>
          </a:prstGeom>
          <a:noFill/>
          <a:ln>
            <a:noFill/>
          </a:ln>
        </p:spPr>
      </p:pic>
      <p:sp>
        <p:nvSpPr>
          <p:cNvPr id="7" name="Google Shape;7;p1"/>
          <p:cNvSpPr txBox="1">
            <a:spLocks noGrp="1"/>
          </p:cNvSpPr>
          <p:nvPr>
            <p:ph type="title"/>
          </p:nvPr>
        </p:nvSpPr>
        <p:spPr>
          <a:xfrm>
            <a:off x="913775" y="618517"/>
            <a:ext cx="10364451" cy="1596177"/>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1"/>
              </a:buClr>
              <a:buSzPts val="1400"/>
              <a:buFont typeface="Questrial"/>
              <a:buNone/>
              <a:defRPr sz="3600" b="0" i="0" u="none" strike="noStrike" cap="none">
                <a:solidFill>
                  <a:schemeClr val="dk1"/>
                </a:solidFill>
                <a:latin typeface="Questrial"/>
                <a:ea typeface="Questrial"/>
                <a:cs typeface="Questrial"/>
                <a:sym typeface="Quest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913775" y="2367093"/>
            <a:ext cx="10364452" cy="3424107"/>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20000"/>
              </a:lnSpc>
              <a:spcBef>
                <a:spcPts val="1000"/>
              </a:spcBef>
              <a:spcAft>
                <a:spcPts val="0"/>
              </a:spcAft>
              <a:buClr>
                <a:schemeClr val="dk1"/>
              </a:buClr>
              <a:buSzPts val="2000"/>
              <a:buFont typeface="Arial"/>
              <a:buChar char="•"/>
              <a:defRPr sz="2000" b="0" i="0" u="none" strike="noStrike" cap="none">
                <a:solidFill>
                  <a:schemeClr val="dk1"/>
                </a:solidFill>
                <a:latin typeface="Questrial"/>
                <a:ea typeface="Questrial"/>
                <a:cs typeface="Questrial"/>
                <a:sym typeface="Questrial"/>
              </a:defRPr>
            </a:lvl1pPr>
            <a:lvl2pPr marL="914400" marR="0" lvl="1" indent="-342900" algn="l" rtl="0">
              <a:lnSpc>
                <a:spcPct val="120000"/>
              </a:lnSpc>
              <a:spcBef>
                <a:spcPts val="500"/>
              </a:spcBef>
              <a:spcAft>
                <a:spcPts val="0"/>
              </a:spcAft>
              <a:buClr>
                <a:schemeClr val="dk1"/>
              </a:buClr>
              <a:buSzPts val="1800"/>
              <a:buFont typeface="Arial"/>
              <a:buChar char="•"/>
              <a:defRPr sz="1800" b="0" i="0" u="none" strike="noStrike" cap="none">
                <a:solidFill>
                  <a:schemeClr val="dk1"/>
                </a:solidFill>
                <a:latin typeface="Questrial"/>
                <a:ea typeface="Questrial"/>
                <a:cs typeface="Questrial"/>
                <a:sym typeface="Questrial"/>
              </a:defRPr>
            </a:lvl2pPr>
            <a:lvl3pPr marL="1371600" marR="0" lvl="2" indent="-330200" algn="l" rtl="0">
              <a:lnSpc>
                <a:spcPct val="120000"/>
              </a:lnSpc>
              <a:spcBef>
                <a:spcPts val="500"/>
              </a:spcBef>
              <a:spcAft>
                <a:spcPts val="0"/>
              </a:spcAft>
              <a:buClr>
                <a:schemeClr val="dk1"/>
              </a:buClr>
              <a:buSzPts val="1600"/>
              <a:buFont typeface="Arial"/>
              <a:buChar char="•"/>
              <a:defRPr sz="1600" b="0" i="0" u="none" strike="noStrike" cap="none">
                <a:solidFill>
                  <a:schemeClr val="dk1"/>
                </a:solidFill>
                <a:latin typeface="Questrial"/>
                <a:ea typeface="Questrial"/>
                <a:cs typeface="Questrial"/>
                <a:sym typeface="Questrial"/>
              </a:defRPr>
            </a:lvl3pPr>
            <a:lvl4pPr marL="1828800" marR="0" lvl="3"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4pPr>
            <a:lvl5pPr marL="2286000" marR="0" lvl="4"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5pPr>
            <a:lvl6pPr marL="2743200" marR="0" lvl="5"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6pPr>
            <a:lvl7pPr marL="3200400" marR="0" lvl="6"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7pPr>
            <a:lvl8pPr marL="3657600" marR="0" lvl="7"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8pPr>
            <a:lvl9pPr marL="4114800" marR="0" lvl="8" indent="-317500" algn="l" rtl="0">
              <a:lnSpc>
                <a:spcPct val="120000"/>
              </a:lnSpc>
              <a:spcBef>
                <a:spcPts val="500"/>
              </a:spcBef>
              <a:spcAft>
                <a:spcPts val="0"/>
              </a:spcAft>
              <a:buClr>
                <a:schemeClr val="dk1"/>
              </a:buClr>
              <a:buSzPts val="14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9" name="Google Shape;9;p1"/>
          <p:cNvSpPr txBox="1">
            <a:spLocks noGrp="1"/>
          </p:cNvSpPr>
          <p:nvPr>
            <p:ph type="dt" idx="10"/>
          </p:nvPr>
        </p:nvSpPr>
        <p:spPr>
          <a:xfrm>
            <a:off x="7678737" y="5883275"/>
            <a:ext cx="27432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0" name="Google Shape;10;p1"/>
          <p:cNvSpPr txBox="1">
            <a:spLocks noGrp="1"/>
          </p:cNvSpPr>
          <p:nvPr>
            <p:ph type="ftr" idx="11"/>
          </p:nvPr>
        </p:nvSpPr>
        <p:spPr>
          <a:xfrm>
            <a:off x="913774" y="5883275"/>
            <a:ext cx="6672887"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b="0" i="0" u="none" strike="noStrike" cap="none">
                <a:solidFill>
                  <a:schemeClr val="dk1"/>
                </a:solidFill>
                <a:latin typeface="Questrial"/>
                <a:ea typeface="Questrial"/>
                <a:cs typeface="Questrial"/>
                <a:sym typeface="Questrial"/>
              </a:defRPr>
            </a:lvl1pPr>
            <a:lvl2pPr marL="457200" marR="0" lvl="1"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11" name="Google Shape;11;p1"/>
          <p:cNvSpPr txBox="1">
            <a:spLocks noGrp="1"/>
          </p:cNvSpPr>
          <p:nvPr>
            <p:ph type="sldNum" idx="12"/>
          </p:nvPr>
        </p:nvSpPr>
        <p:spPr>
          <a:xfrm>
            <a:off x="10514011" y="5883275"/>
            <a:ext cx="76421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dk1"/>
                </a:solidFill>
                <a:latin typeface="Questrial"/>
                <a:ea typeface="Questrial"/>
                <a:cs typeface="Questrial"/>
                <a:sym typeface="Questrial"/>
              </a:defRPr>
            </a:lvl1pPr>
            <a:lvl2pPr marL="0" marR="0" lvl="1" indent="0" algn="r" rtl="0">
              <a:spcBef>
                <a:spcPts val="0"/>
              </a:spcBef>
              <a:buNone/>
              <a:defRPr sz="1000" b="0" i="0" u="none" strike="noStrike" cap="none">
                <a:solidFill>
                  <a:schemeClr val="dk1"/>
                </a:solidFill>
                <a:latin typeface="Questrial"/>
                <a:ea typeface="Questrial"/>
                <a:cs typeface="Questrial"/>
                <a:sym typeface="Questrial"/>
              </a:defRPr>
            </a:lvl2pPr>
            <a:lvl3pPr marL="0" marR="0" lvl="2" indent="0" algn="r" rtl="0">
              <a:spcBef>
                <a:spcPts val="0"/>
              </a:spcBef>
              <a:buNone/>
              <a:defRPr sz="1000" b="0" i="0" u="none" strike="noStrike" cap="none">
                <a:solidFill>
                  <a:schemeClr val="dk1"/>
                </a:solidFill>
                <a:latin typeface="Questrial"/>
                <a:ea typeface="Questrial"/>
                <a:cs typeface="Questrial"/>
                <a:sym typeface="Questrial"/>
              </a:defRPr>
            </a:lvl3pPr>
            <a:lvl4pPr marL="0" marR="0" lvl="3" indent="0" algn="r" rtl="0">
              <a:spcBef>
                <a:spcPts val="0"/>
              </a:spcBef>
              <a:buNone/>
              <a:defRPr sz="1000" b="0" i="0" u="none" strike="noStrike" cap="none">
                <a:solidFill>
                  <a:schemeClr val="dk1"/>
                </a:solidFill>
                <a:latin typeface="Questrial"/>
                <a:ea typeface="Questrial"/>
                <a:cs typeface="Questrial"/>
                <a:sym typeface="Questrial"/>
              </a:defRPr>
            </a:lvl4pPr>
            <a:lvl5pPr marL="0" marR="0" lvl="4" indent="0" algn="r" rtl="0">
              <a:spcBef>
                <a:spcPts val="0"/>
              </a:spcBef>
              <a:buNone/>
              <a:defRPr sz="1000" b="0" i="0" u="none" strike="noStrike" cap="none">
                <a:solidFill>
                  <a:schemeClr val="dk1"/>
                </a:solidFill>
                <a:latin typeface="Questrial"/>
                <a:ea typeface="Questrial"/>
                <a:cs typeface="Questrial"/>
                <a:sym typeface="Questrial"/>
              </a:defRPr>
            </a:lvl5pPr>
            <a:lvl6pPr marL="0" marR="0" lvl="5" indent="0" algn="r" rtl="0">
              <a:spcBef>
                <a:spcPts val="0"/>
              </a:spcBef>
              <a:buNone/>
              <a:defRPr sz="1000" b="0" i="0" u="none" strike="noStrike" cap="none">
                <a:solidFill>
                  <a:schemeClr val="dk1"/>
                </a:solidFill>
                <a:latin typeface="Questrial"/>
                <a:ea typeface="Questrial"/>
                <a:cs typeface="Questrial"/>
                <a:sym typeface="Questrial"/>
              </a:defRPr>
            </a:lvl6pPr>
            <a:lvl7pPr marL="0" marR="0" lvl="6" indent="0" algn="r" rtl="0">
              <a:spcBef>
                <a:spcPts val="0"/>
              </a:spcBef>
              <a:buNone/>
              <a:defRPr sz="1000" b="0" i="0" u="none" strike="noStrike" cap="none">
                <a:solidFill>
                  <a:schemeClr val="dk1"/>
                </a:solidFill>
                <a:latin typeface="Questrial"/>
                <a:ea typeface="Questrial"/>
                <a:cs typeface="Questrial"/>
                <a:sym typeface="Questrial"/>
              </a:defRPr>
            </a:lvl7pPr>
            <a:lvl8pPr marL="0" marR="0" lvl="7" indent="0" algn="r" rtl="0">
              <a:spcBef>
                <a:spcPts val="0"/>
              </a:spcBef>
              <a:buNone/>
              <a:defRPr sz="1000" b="0" i="0" u="none" strike="noStrike" cap="none">
                <a:solidFill>
                  <a:schemeClr val="dk1"/>
                </a:solidFill>
                <a:latin typeface="Questrial"/>
                <a:ea typeface="Questrial"/>
                <a:cs typeface="Questrial"/>
                <a:sym typeface="Questrial"/>
              </a:defRPr>
            </a:lvl8pPr>
            <a:lvl9pPr marL="0" marR="0" lvl="8" indent="0" algn="r" rtl="0">
              <a:spcBef>
                <a:spcPts val="0"/>
              </a:spcBef>
              <a:buNone/>
              <a:defRPr sz="1000" b="0" i="0" u="none" strike="noStrike" cap="none">
                <a:solidFill>
                  <a:schemeClr val="dk1"/>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19" descr="Wikijunior:&lt;strong&gt;World&lt;/strong&gt; &lt;strong&gt;War&lt;/strong&gt; &lt;strong&gt;II&lt;/strong&gt;/Iwo Jima and Okinawa - Wikibooks, open books ..."/>
          <p:cNvPicPr preferRelativeResize="0"/>
          <p:nvPr/>
        </p:nvPicPr>
        <p:blipFill rotWithShape="1">
          <a:blip r:embed="rId3">
            <a:alphaModFix/>
          </a:blip>
          <a:srcRect/>
          <a:stretch/>
        </p:blipFill>
        <p:spPr>
          <a:xfrm>
            <a:off x="0" y="0"/>
            <a:ext cx="5149352" cy="6858000"/>
          </a:xfrm>
          <a:prstGeom prst="rect">
            <a:avLst/>
          </a:prstGeom>
          <a:noFill/>
          <a:ln>
            <a:noFill/>
          </a:ln>
        </p:spPr>
      </p:pic>
      <p:sp>
        <p:nvSpPr>
          <p:cNvPr id="156" name="Google Shape;156;p19"/>
          <p:cNvSpPr txBox="1">
            <a:spLocks noGrp="1"/>
          </p:cNvSpPr>
          <p:nvPr>
            <p:ph type="ctrTitle"/>
          </p:nvPr>
        </p:nvSpPr>
        <p:spPr>
          <a:xfrm>
            <a:off x="1751012" y="1300785"/>
            <a:ext cx="8689976" cy="2509213"/>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Font typeface="Questrial"/>
              <a:buNone/>
            </a:pPr>
            <a:r>
              <a:rPr lang="en-US" sz="4800" b="0" i="0" u="none" strike="noStrike" cap="none">
                <a:solidFill>
                  <a:schemeClr val="dk1"/>
                </a:solidFill>
                <a:latin typeface="Questrial"/>
                <a:ea typeface="Questrial"/>
                <a:cs typeface="Questrial"/>
                <a:sym typeface="Questrial"/>
              </a:rPr>
              <a:t>WORLD WAR II VOCABULARY</a:t>
            </a:r>
            <a:endParaRPr sz="4800" b="0" i="0" u="none" strike="noStrike" cap="none">
              <a:solidFill>
                <a:schemeClr val="dk1"/>
              </a:solidFill>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body" idx="1"/>
          </p:nvPr>
        </p:nvSpPr>
        <p:spPr>
          <a:xfrm>
            <a:off x="0" y="0"/>
            <a:ext cx="12411900" cy="71307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AGGRESSION</a:t>
            </a:r>
            <a:r>
              <a:rPr lang="en-US" sz="1700" b="0" i="0" u="none" strike="noStrike" cap="none">
                <a:solidFill>
                  <a:schemeClr val="dk1"/>
                </a:solidFill>
                <a:latin typeface="Questrial"/>
                <a:ea typeface="Questrial"/>
                <a:cs typeface="Questrial"/>
                <a:sym typeface="Questrial"/>
              </a:rPr>
              <a:t>: ANY WARLIKE ACT BY ONE COUNTRY AGAINST ANOTHER WITHOUT JUST CAUSE.</a:t>
            </a:r>
            <a:endParaRPr sz="1700" b="0" i="0" u="none" strike="noStrike" cap="none">
              <a:solidFill>
                <a:schemeClr val="dk1"/>
              </a:solidFill>
              <a:latin typeface="Questrial"/>
              <a:ea typeface="Questrial"/>
              <a:cs typeface="Questrial"/>
              <a:sym typeface="Questrial"/>
            </a:endParaRPr>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APPEASEMENT</a:t>
            </a:r>
            <a:r>
              <a:rPr lang="en-US" sz="1700" b="0" i="0" u="none" strike="noStrike" cap="none">
                <a:solidFill>
                  <a:schemeClr val="dk1"/>
                </a:solidFill>
                <a:latin typeface="Questrial"/>
                <a:ea typeface="Questrial"/>
                <a:cs typeface="Questrial"/>
                <a:sym typeface="Questrial"/>
              </a:rPr>
              <a:t>: THE PRACTICE OF GIVING INTO AGGRESSION IN ORDER TO AVOID FURTHER CONFLICT.</a:t>
            </a:r>
            <a:endParaRPr sz="1700" b="0" i="0" u="none" strike="noStrike" cap="none">
              <a:solidFill>
                <a:schemeClr val="dk1"/>
              </a:solidFill>
              <a:latin typeface="Questrial"/>
              <a:ea typeface="Questrial"/>
              <a:cs typeface="Questrial"/>
              <a:sym typeface="Questrial"/>
            </a:endParaRPr>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BLITZKRIEG</a:t>
            </a:r>
            <a:r>
              <a:rPr lang="en-US" sz="1700" b="0" i="0" u="none" strike="noStrike" cap="none">
                <a:solidFill>
                  <a:schemeClr val="dk1"/>
                </a:solidFill>
                <a:latin typeface="Questrial"/>
                <a:ea typeface="Questrial"/>
                <a:cs typeface="Questrial"/>
                <a:sym typeface="Questrial"/>
              </a:rPr>
              <a:t>: “</a:t>
            </a:r>
            <a:r>
              <a:rPr lang="en-US" sz="1700"/>
              <a:t>LIGHTNING</a:t>
            </a:r>
            <a:r>
              <a:rPr lang="en-US" sz="1700" b="0" i="0" u="none" strike="noStrike" cap="none">
                <a:solidFill>
                  <a:schemeClr val="dk1"/>
                </a:solidFill>
                <a:latin typeface="Questrial"/>
                <a:ea typeface="Questrial"/>
                <a:cs typeface="Questrial"/>
                <a:sym typeface="Questrial"/>
              </a:rPr>
              <a:t> WAR”- QUICK WARFARE USED BY THE GERMANS. GERMANS USED TANKS, ARMORED VEHICLES, AIRPLANES, TO MOVE QUICKLY AGAINST THE ENEMY AND OVERRUN LARGE AREAS OF LAND IN LITTLE TIME.</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KAMIKAZE</a:t>
            </a:r>
            <a:r>
              <a:rPr lang="en-US" sz="1700" b="0" i="0" u="none" strike="noStrike" cap="none">
                <a:solidFill>
                  <a:schemeClr val="dk1"/>
                </a:solidFill>
                <a:latin typeface="Questrial"/>
                <a:ea typeface="Questrial"/>
                <a:cs typeface="Questrial"/>
                <a:sym typeface="Questrial"/>
              </a:rPr>
              <a:t>: A JAPANESE PILOT TRAINED IN WORLD WAR II TO MAKE A SUICIDAL CRASH ATTACK, ESPECIALLY UPON A SHIP.</a:t>
            </a:r>
            <a:endParaRPr sz="1700" b="0" i="0" u="none" strike="noStrike" cap="none">
              <a:solidFill>
                <a:schemeClr val="dk1"/>
              </a:solidFill>
              <a:latin typeface="Questrial"/>
              <a:ea typeface="Questrial"/>
              <a:cs typeface="Questrial"/>
              <a:sym typeface="Questrial"/>
            </a:endParaRPr>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ATOMIC BOMB</a:t>
            </a:r>
            <a:r>
              <a:rPr lang="en-US" sz="1700" b="0" i="0" u="none" strike="noStrike" cap="none">
                <a:solidFill>
                  <a:schemeClr val="dk1"/>
                </a:solidFill>
                <a:latin typeface="Questrial"/>
                <a:ea typeface="Questrial"/>
                <a:cs typeface="Questrial"/>
                <a:sym typeface="Questrial"/>
              </a:rPr>
              <a:t>: AN EXPLOSIVE WEAPON OF GREAT DESTRUCTIVE POWER DERIVED FROM THE RAPID RELEASE OF ENERGY</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CONCENTRATION CAMP</a:t>
            </a:r>
            <a:r>
              <a:rPr lang="en-US" sz="1700" b="0" i="0" u="none" strike="noStrike" cap="none">
                <a:solidFill>
                  <a:schemeClr val="dk1"/>
                </a:solidFill>
                <a:latin typeface="Questrial"/>
                <a:ea typeface="Questrial"/>
                <a:cs typeface="Questrial"/>
                <a:sym typeface="Questrial"/>
              </a:rPr>
              <a:t>: A CAMP WHERE CIVILIANS, POLITICAL PRISONERS, AND SOMETIMES PRISONERS OF WAR ARE DETAINED AND CONFINED, TYPICALLY UNDER HARSH CONDITIONS.</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AXIS POWERS</a:t>
            </a:r>
            <a:r>
              <a:rPr lang="en-US" sz="1700" b="0" i="0" u="none" strike="noStrike" cap="none">
                <a:solidFill>
                  <a:schemeClr val="dk1"/>
                </a:solidFill>
                <a:latin typeface="Questrial"/>
                <a:ea typeface="Questrial"/>
                <a:cs typeface="Questrial"/>
                <a:sym typeface="Questrial"/>
              </a:rPr>
              <a:t>: MILITARY ALLIANCE BETWEEN GERMANY, ITALY, AND JAPAN.</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ALLIES</a:t>
            </a:r>
            <a:r>
              <a:rPr lang="en-US" sz="1700" b="0" i="0" u="none" strike="noStrike" cap="none">
                <a:solidFill>
                  <a:schemeClr val="dk1"/>
                </a:solidFill>
                <a:latin typeface="Questrial"/>
                <a:ea typeface="Questrial"/>
                <a:cs typeface="Questrial"/>
                <a:sym typeface="Questrial"/>
              </a:rPr>
              <a:t>: MILITARY ALLIANCE BETWEEN THE UNITED STATES, BRITAIN, FRANCE, THE SOVIET UNION, AND CHINA.</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WINSTON CHURCHILL</a:t>
            </a:r>
            <a:r>
              <a:rPr lang="en-US" sz="1700" b="0" i="0" u="none" strike="noStrike" cap="none">
                <a:solidFill>
                  <a:schemeClr val="dk1"/>
                </a:solidFill>
                <a:latin typeface="Questrial"/>
                <a:ea typeface="Questrial"/>
                <a:cs typeface="Questrial"/>
                <a:sym typeface="Questrial"/>
              </a:rPr>
              <a:t>: BRITISH PRIME MINISTER SHORTLY AFTER WORLD WAR II BEGAN AND SERVED THROUGH THE END OF THE WAR IN EUROPE. HE SYMBOLIZED THE FIERCE DETERMINATION OF THE BRITISH TO RESIST CONQUEST BY THE GERMANS UNDER ADOLF HITLER</a:t>
            </a:r>
            <a:endParaRPr sz="1700"/>
          </a:p>
          <a:p>
            <a:pPr marL="0" marR="0" lvl="0" indent="0" algn="l" rtl="0">
              <a:lnSpc>
                <a:spcPct val="120000"/>
              </a:lnSpc>
              <a:spcBef>
                <a:spcPts val="1000"/>
              </a:spcBef>
              <a:spcAft>
                <a:spcPts val="0"/>
              </a:spcAft>
              <a:buClr>
                <a:schemeClr val="dk1"/>
              </a:buClr>
              <a:buFont typeface="Arial"/>
              <a:buNone/>
            </a:pPr>
            <a:r>
              <a:rPr lang="en-US" sz="1700" b="1" i="0" u="none" strike="noStrike" cap="none">
                <a:solidFill>
                  <a:schemeClr val="dk1"/>
                </a:solidFill>
                <a:latin typeface="Questrial"/>
                <a:ea typeface="Questrial"/>
                <a:cs typeface="Questrial"/>
                <a:sym typeface="Questrial"/>
              </a:rPr>
              <a:t>HOLOCAUST: </a:t>
            </a:r>
            <a:r>
              <a:rPr lang="en-US" sz="1700" b="0" i="0" u="none" strike="noStrike" cap="none">
                <a:solidFill>
                  <a:schemeClr val="dk1"/>
                </a:solidFill>
                <a:latin typeface="Questrial"/>
                <a:ea typeface="Questrial"/>
                <a:cs typeface="Questrial"/>
                <a:sym typeface="Questrial"/>
              </a:rPr>
              <a:t>THE SYSTEMATIC MASS SLAUGHTER OF EUROPEAN JEWS IN NAZI CONCENTRATION CAMPS DURING WORLD WAR II</a:t>
            </a:r>
            <a:endParaRPr sz="1700" b="0" i="0" u="none" strike="noStrike" cap="none">
              <a:solidFill>
                <a:schemeClr val="dk1"/>
              </a:solidFill>
              <a:latin typeface="Questrial"/>
              <a:ea typeface="Questrial"/>
              <a:cs typeface="Questrial"/>
              <a:sym typeface="Questrial"/>
            </a:endParaRPr>
          </a:p>
          <a:p>
            <a:pPr marL="0" marR="0" lvl="0" indent="0" algn="l" rtl="0">
              <a:lnSpc>
                <a:spcPct val="120000"/>
              </a:lnSpc>
              <a:spcBef>
                <a:spcPts val="1000"/>
              </a:spcBef>
              <a:spcAft>
                <a:spcPts val="0"/>
              </a:spcAft>
              <a:buClr>
                <a:schemeClr val="dk1"/>
              </a:buClr>
              <a:buFont typeface="Arial"/>
              <a:buNone/>
            </a:pPr>
            <a:r>
              <a:rPr lang="en-US" sz="1800" b="1" i="0" u="none" strike="noStrike" cap="none">
                <a:solidFill>
                  <a:schemeClr val="dk1"/>
                </a:solidFill>
                <a:latin typeface="Questrial"/>
                <a:ea typeface="Questrial"/>
                <a:cs typeface="Questrial"/>
                <a:sym typeface="Questrial"/>
              </a:rPr>
              <a:t>GENOCIDE: </a:t>
            </a:r>
            <a:r>
              <a:rPr lang="en-US" sz="1800" b="0" i="0" u="none" strike="noStrike" cap="none">
                <a:solidFill>
                  <a:schemeClr val="dk1"/>
                </a:solidFill>
                <a:latin typeface="Questrial"/>
                <a:ea typeface="Questrial"/>
                <a:cs typeface="Questrial"/>
                <a:sym typeface="Questrial"/>
              </a:rPr>
              <a:t>THE DELIBERATE AND SYSTEMATIC EXTERMINATION OF A NATIONAL, RACIAL, POLITICAL, OR CULTURAL GROUP.</a:t>
            </a:r>
            <a:endParaRPr sz="1800" b="0" i="0" u="none" strike="noStrike" cap="none">
              <a:solidFill>
                <a:schemeClr val="dk1"/>
              </a:solidFill>
              <a:latin typeface="Questrial"/>
              <a:ea typeface="Questrial"/>
              <a:cs typeface="Questrial"/>
              <a:sym typeface="Questrial"/>
            </a:endParaRPr>
          </a:p>
          <a:p>
            <a:pPr marL="228600" marR="0" lvl="0" indent="-111125" algn="l" rtl="0">
              <a:lnSpc>
                <a:spcPct val="120000"/>
              </a:lnSpc>
              <a:spcBef>
                <a:spcPts val="1000"/>
              </a:spcBef>
              <a:spcAft>
                <a:spcPts val="0"/>
              </a:spcAft>
              <a:buClr>
                <a:schemeClr val="dk1"/>
              </a:buClr>
              <a:buSzPts val="1850"/>
              <a:buFont typeface="Arial"/>
              <a:buNone/>
            </a:pPr>
            <a:endParaRPr sz="1600" b="0" i="0" u="none" strike="noStrike" cap="none">
              <a:solidFill>
                <a:schemeClr val="dk1"/>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name="Droplet">
  <a:themeElements>
    <a:clrScheme name="Droplet">
      <a:dk1>
        <a:srgbClr val="000000"/>
      </a:dk1>
      <a:lt1>
        <a:srgbClr val="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Questrial</vt:lpstr>
      <vt:lpstr>Arial</vt:lpstr>
      <vt:lpstr>Droplet</vt:lpstr>
      <vt:lpstr>WORLD WAR II VOCABULARY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 VOCABULARY</dc:title>
  <dc:creator>Fusek, William G.</dc:creator>
  <cp:lastModifiedBy>Fusek, William G.</cp:lastModifiedBy>
  <cp:revision>1</cp:revision>
  <dcterms:modified xsi:type="dcterms:W3CDTF">2020-02-28T14:18:01Z</dcterms:modified>
</cp:coreProperties>
</file>