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0" r:id="rId4"/>
    <p:sldId id="257" r:id="rId5"/>
    <p:sldId id="258" r:id="rId6"/>
    <p:sldId id="259" r:id="rId7"/>
    <p:sldId id="262" r:id="rId8"/>
    <p:sldId id="270" r:id="rId9"/>
    <p:sldId id="271" r:id="rId10"/>
    <p:sldId id="261" r:id="rId11"/>
    <p:sldId id="263" r:id="rId12"/>
    <p:sldId id="264" r:id="rId13"/>
    <p:sldId id="265" r:id="rId14"/>
    <p:sldId id="267" r:id="rId15"/>
    <p:sldId id="268" r:id="rId16"/>
    <p:sldId id="269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 of Exploration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862" y="1175657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4598126"/>
            <a:ext cx="2276475" cy="188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4817533"/>
            <a:ext cx="22764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5623" y="270782"/>
            <a:ext cx="2324100" cy="1704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926" y="4160521"/>
            <a:ext cx="2276475" cy="16668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860766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662" y="4369327"/>
            <a:ext cx="2324100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caravel is a small, highly maneuverable sailing ship developed in the 15th century by the Portuguese to explore along the West African coast and into the Atlantic Ocean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4997" y="169408"/>
            <a:ext cx="2143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88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exchange of Goods, diseases, ideas, people, plants and animals made a  </a:t>
            </a:r>
            <a:r>
              <a:rPr lang="en-US" dirty="0"/>
              <a:t>big impact on </a:t>
            </a:r>
            <a:r>
              <a:rPr lang="en-US" dirty="0" smtClean="0"/>
              <a:t>people’s lives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crops, such as potatoes and turkeys, became included in the European </a:t>
            </a:r>
            <a:r>
              <a:rPr lang="en-US" sz="4000" dirty="0" smtClean="0"/>
              <a:t>diet during the Colombian Exchange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939" y="104503"/>
            <a:ext cx="2380570" cy="2003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474" y="2493433"/>
            <a:ext cx="2857500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774" y="4562504"/>
            <a:ext cx="2628900" cy="1924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052" y="-419628"/>
            <a:ext cx="24574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0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87" y="4049486"/>
            <a:ext cx="2400300" cy="1781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The </a:t>
            </a:r>
            <a:r>
              <a:rPr lang="en-US" sz="5400" dirty="0" smtClean="0"/>
              <a:t>Natives </a:t>
            </a:r>
            <a:r>
              <a:rPr lang="en-US" sz="5400" dirty="0"/>
              <a:t>were not immune to the diseases brought over by </a:t>
            </a:r>
            <a:r>
              <a:rPr lang="en-US" sz="5400" dirty="0" smtClean="0"/>
              <a:t>Europeans and millions </a:t>
            </a:r>
            <a:r>
              <a:rPr lang="en-US" sz="5400" dirty="0"/>
              <a:t>of </a:t>
            </a:r>
            <a:r>
              <a:rPr lang="en-US" sz="5400" dirty="0"/>
              <a:t>N</a:t>
            </a:r>
            <a:r>
              <a:rPr lang="en-US" sz="5400" dirty="0" smtClean="0"/>
              <a:t>atives died.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330790"/>
            <a:ext cx="24288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2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378823"/>
            <a:ext cx="277177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4660430"/>
            <a:ext cx="2847975" cy="1543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261" y="4608043"/>
            <a:ext cx="2105025" cy="1647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02177"/>
            <a:ext cx="8534400" cy="150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Most enslaved Africans were sent to the </a:t>
            </a:r>
            <a:r>
              <a:rPr lang="en-US" sz="6000" dirty="0" smtClean="0"/>
              <a:t>Caribbean </a:t>
            </a:r>
            <a:r>
              <a:rPr lang="en-US" sz="6000" dirty="0"/>
              <a:t>and Spanish America.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5774" y="2493433"/>
            <a:ext cx="24574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5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0150"/>
            <a:ext cx="2857500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4857750"/>
            <a:ext cx="1524000" cy="2000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5010150"/>
            <a:ext cx="2857500" cy="185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Hernan Cortez and </a:t>
            </a:r>
            <a:r>
              <a:rPr lang="en-US" sz="5400" dirty="0"/>
              <a:t>Francisco </a:t>
            </a:r>
            <a:r>
              <a:rPr lang="en-US" sz="5400" dirty="0" err="1" smtClean="0"/>
              <a:t>Pizzaro</a:t>
            </a:r>
            <a:r>
              <a:rPr lang="en-US" sz="5400" dirty="0" smtClean="0"/>
              <a:t> were both conquistadors who  destroyed </a:t>
            </a:r>
            <a:r>
              <a:rPr lang="en-US" sz="5400" dirty="0"/>
              <a:t>the Aztec and Inca empires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838700"/>
            <a:ext cx="2030186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7975" y="0"/>
            <a:ext cx="1724025" cy="2219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5025" y="2182069"/>
            <a:ext cx="2466975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5775" y="2048404"/>
            <a:ext cx="12477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2288" y="501015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7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Portugal colonized Brazil and Spain colonized the rest of South America.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Portugal </a:t>
            </a:r>
            <a:r>
              <a:rPr lang="en-US" sz="4800" dirty="0"/>
              <a:t>was the first to bring slaves over to the New World, specifically Brazil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979" y="274320"/>
            <a:ext cx="2564130" cy="2114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146674"/>
            <a:ext cx="285750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237" y="2687107"/>
            <a:ext cx="2486025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811" y="3308349"/>
            <a:ext cx="2505075" cy="14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81" y="4487331"/>
            <a:ext cx="1714500" cy="208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7" y="4487331"/>
            <a:ext cx="2124075" cy="208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208" y="4487331"/>
            <a:ext cx="2581275" cy="1965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Africa to the </a:t>
            </a:r>
            <a:r>
              <a:rPr lang="en-US" sz="4800" dirty="0" smtClean="0"/>
              <a:t>Americas that was part of the  Triangle </a:t>
            </a:r>
            <a:r>
              <a:rPr lang="en-US" sz="4800" dirty="0"/>
              <a:t>Trade was also known as the "Middle Passage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412" y="685800"/>
            <a:ext cx="2733902" cy="2488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9681" y="4487331"/>
            <a:ext cx="2019300" cy="19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4715692"/>
            <a:ext cx="2857500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Most slave forts were located on Africa’s west coast. 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595" y="150358"/>
            <a:ext cx="2305050" cy="1724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064" y="2670174"/>
            <a:ext cx="2628900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9332" y="5087756"/>
            <a:ext cx="23907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3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103" y="685800"/>
            <a:ext cx="2619375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Renaissance </a:t>
            </a:r>
            <a:r>
              <a:rPr lang="en-US" sz="5400" dirty="0" smtClean="0"/>
              <a:t>contributed </a:t>
            </a:r>
            <a:r>
              <a:rPr lang="en-US" sz="5400" dirty="0"/>
              <a:t>to the Age of </a:t>
            </a:r>
            <a:r>
              <a:rPr lang="en-US" sz="5400" dirty="0" smtClean="0"/>
              <a:t>Exploration by awakening </a:t>
            </a:r>
            <a:r>
              <a:rPr lang="en-US" sz="5400" dirty="0"/>
              <a:t>a spirit of discovery and innovation in Europe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103" y="3873137"/>
            <a:ext cx="26765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4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700867"/>
            <a:ext cx="28575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Muslims </a:t>
            </a:r>
            <a:r>
              <a:rPr lang="en-US" sz="4800" dirty="0"/>
              <a:t>had a monopoly over trade routes and only traded with Italy, thereby blocking the rest of Europe from trading directly with Asia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194" y="385490"/>
            <a:ext cx="26574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657" y="4158615"/>
            <a:ext cx="19145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Portugal-1</a:t>
            </a:r>
            <a:r>
              <a:rPr lang="en-US" baseline="30000" dirty="0" smtClean="0"/>
              <a:t>st</a:t>
            </a:r>
            <a:r>
              <a:rPr lang="en-US" dirty="0" smtClean="0"/>
              <a:t> European country to explore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Prince Henry the </a:t>
            </a:r>
            <a:r>
              <a:rPr lang="en-US" sz="4000" dirty="0" smtClean="0"/>
              <a:t>Navigator </a:t>
            </a:r>
            <a:r>
              <a:rPr lang="en-US" sz="4000" dirty="0"/>
              <a:t>started a school for navigators, helping to advance map making by using the printing </a:t>
            </a:r>
            <a:r>
              <a:rPr lang="en-US" sz="4000" dirty="0" smtClean="0"/>
              <a:t>press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324" y="337865"/>
            <a:ext cx="222885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24" y="2557992"/>
            <a:ext cx="22860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324" y="4701919"/>
            <a:ext cx="23907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737" y="5194826"/>
            <a:ext cx="2809875" cy="1971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271" y="5723464"/>
            <a:ext cx="2628900" cy="11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4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1244118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854" y="4786323"/>
            <a:ext cx="4382499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958" y="4167715"/>
            <a:ext cx="4313102" cy="2314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Christopher </a:t>
            </a:r>
            <a:r>
              <a:rPr lang="en-US" sz="5400" dirty="0" smtClean="0"/>
              <a:t>Columbus set sail </a:t>
            </a:r>
            <a:r>
              <a:rPr lang="en-US" sz="5400" dirty="0"/>
              <a:t>west to discover </a:t>
            </a:r>
            <a:r>
              <a:rPr lang="en-US" sz="5400" dirty="0" smtClean="0"/>
              <a:t>Asia </a:t>
            </a:r>
            <a:r>
              <a:rPr lang="en-US" sz="5400" dirty="0"/>
              <a:t>and instead landed in the New World/West </a:t>
            </a:r>
            <a:r>
              <a:rPr lang="en-US" sz="5400" dirty="0" smtClean="0"/>
              <a:t>Indies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9049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Circumnavigate-to circle something completely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Ferdinand Magellan was </a:t>
            </a:r>
            <a:r>
              <a:rPr lang="en-US" sz="4800" dirty="0"/>
              <a:t>the first sailor to have his ships </a:t>
            </a:r>
            <a:r>
              <a:rPr lang="en-US" sz="4800" u="sng" dirty="0"/>
              <a:t>circumnavigate</a:t>
            </a:r>
            <a:r>
              <a:rPr lang="en-US" sz="4800" dirty="0"/>
              <a:t> the entire world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34" y="363038"/>
            <a:ext cx="1587953" cy="2445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322" y="3284220"/>
            <a:ext cx="261937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017" y="3284220"/>
            <a:ext cx="16097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049" y="3762103"/>
            <a:ext cx="2657475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God, Gold and Glory were the 3 main reasons people wanted to explore the world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8" y="4301067"/>
            <a:ext cx="2797443" cy="194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492" y="0"/>
            <a:ext cx="215265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6167" y="2661459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0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623" y="3969958"/>
            <a:ext cx="2708366" cy="2541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141" y="1597236"/>
            <a:ext cx="2180319" cy="1792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5" y="4673447"/>
            <a:ext cx="2724150" cy="1838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063" y="4673447"/>
            <a:ext cx="2514600" cy="183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Europeans who wanted to spread the word of God and </a:t>
            </a:r>
            <a:r>
              <a:rPr lang="en-US" sz="4800" dirty="0" smtClean="0"/>
              <a:t>messages </a:t>
            </a:r>
            <a:r>
              <a:rPr lang="en-US" sz="4800" dirty="0"/>
              <a:t>of Christianity were </a:t>
            </a:r>
            <a:r>
              <a:rPr lang="en-US" sz="4800" dirty="0" smtClean="0"/>
              <a:t>called missionaries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6892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Astrolabe=</a:t>
            </a:r>
            <a:r>
              <a:rPr lang="en-US" dirty="0"/>
              <a:t> </a:t>
            </a:r>
            <a:r>
              <a:rPr lang="en-US" dirty="0" smtClean="0"/>
              <a:t>found </a:t>
            </a:r>
            <a:r>
              <a:rPr lang="en-US" dirty="0"/>
              <a:t>longitude by studying the position of the stars and </a:t>
            </a:r>
            <a:r>
              <a:rPr lang="en-US" dirty="0" smtClean="0"/>
              <a:t>planets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development </a:t>
            </a:r>
            <a:r>
              <a:rPr lang="en-US" sz="4000" dirty="0"/>
              <a:t>of new and improved navigational </a:t>
            </a:r>
            <a:r>
              <a:rPr lang="en-US" sz="4000" dirty="0" smtClean="0"/>
              <a:t>technology helped explorers navigate the oceans</a:t>
            </a:r>
            <a:r>
              <a:rPr lang="en-US" sz="4800" dirty="0" smtClean="0"/>
              <a:t>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747" y="102658"/>
            <a:ext cx="1724025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772" y="3397976"/>
            <a:ext cx="1905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37" y="0"/>
            <a:ext cx="2495550" cy="13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2758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</TotalTime>
  <Words>333</Words>
  <Application>Microsoft Office PowerPoint</Application>
  <PresentationFormat>Widescreen</PresentationFormat>
  <Paragraphs>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Slice</vt:lpstr>
      <vt:lpstr>Age of Exploration </vt:lpstr>
      <vt:lpstr>PowerPoint Presentation</vt:lpstr>
      <vt:lpstr>PowerPoint Presentation</vt:lpstr>
      <vt:lpstr>Portugal-1st European country to explore the world</vt:lpstr>
      <vt:lpstr>PowerPoint Presentation</vt:lpstr>
      <vt:lpstr>Circumnavigate-to circle something completely</vt:lpstr>
      <vt:lpstr>PowerPoint Presentation</vt:lpstr>
      <vt:lpstr>PowerPoint Presentation</vt:lpstr>
      <vt:lpstr>Astrolabe= found longitude by studying the position of the stars and planets </vt:lpstr>
      <vt:lpstr>PowerPoint Presentation</vt:lpstr>
      <vt:lpstr>The exchange of Goods, diseases, ideas, people, plants and animals made a  big impact on people’s lives</vt:lpstr>
      <vt:lpstr>PowerPoint Presentation</vt:lpstr>
      <vt:lpstr>PowerPoint Presentation</vt:lpstr>
      <vt:lpstr>PowerPoint Presentation</vt:lpstr>
      <vt:lpstr>Portugal colonized Brazil and Spain colonized the rest of South America.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19</cp:revision>
  <dcterms:created xsi:type="dcterms:W3CDTF">2018-10-21T15:03:50Z</dcterms:created>
  <dcterms:modified xsi:type="dcterms:W3CDTF">2018-10-21T18:16:19Z</dcterms:modified>
</cp:coreProperties>
</file>