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THE AGE OF ENLIGHTENMENT</a:t>
            </a:r>
            <a:endParaRPr sz="4800" b="1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Vocabulary</a:t>
            </a:r>
            <a:r>
              <a:rPr lang="en-US"/>
              <a:t> List: Unit 5</a:t>
            </a:r>
            <a:endParaRPr sz="24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919120" y="-66300"/>
            <a:ext cx="10353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VOCABULARY (TERMS)</a:t>
            </a:r>
            <a:endParaRPr sz="3400" b="1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106750" y="1022100"/>
            <a:ext cx="11779200" cy="5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AutoNum type="arabicPeriod"/>
            </a:pPr>
            <a:r>
              <a:rPr lang="en-US" sz="320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Enlightenment</a:t>
            </a: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-  an intellectual movement of the 18</a:t>
            </a:r>
            <a:r>
              <a:rPr lang="en-US" sz="3200" b="0" i="0" u="none" strike="noStrike" cap="none" baseline="30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</a:t>
            </a: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century that applied scientific methods to the study of society and government</a:t>
            </a:r>
            <a:endParaRPr sz="3200"/>
          </a:p>
          <a:p>
            <a:pPr marL="457200" marR="0" lvl="0" indent="-431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AutoNum type="arabicPeriod"/>
            </a:pPr>
            <a:r>
              <a:rPr lang="en-US" sz="320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unicameral</a:t>
            </a:r>
            <a:r>
              <a:rPr lang="en-US" sz="3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- </a:t>
            </a: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having a single legislative, or lawmaking body</a:t>
            </a:r>
            <a:endParaRPr sz="3200" b="1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-431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AutoNum type="arabicPeriod"/>
            </a:pPr>
            <a:r>
              <a:rPr lang="en-US" sz="320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social  contract</a:t>
            </a:r>
            <a:r>
              <a:rPr lang="en-US" sz="3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- </a:t>
            </a: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an agreement in which people give power to a government in return for  its protections</a:t>
            </a:r>
            <a:endParaRPr sz="32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800" b="1" u="sng"/>
              <a:t>inalienable- </a:t>
            </a:r>
            <a:r>
              <a:rPr lang="en-US" sz="2800" b="1"/>
              <a:t>unable to be taken away from someone.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VOCABULARY (TERMS) </a:t>
            </a:r>
            <a:endParaRPr sz="3400" b="1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913795" y="1508760"/>
            <a:ext cx="10353762" cy="53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/>
              <a:t>5. </a:t>
            </a:r>
            <a:r>
              <a:rPr lang="en-US" sz="260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rationalism</a:t>
            </a:r>
            <a:r>
              <a:rPr lang="en-US" sz="2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- </a:t>
            </a:r>
            <a:r>
              <a:rPr lang="en-US"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study of the nature of knowledge, reality, and existence; there is an explanation, or reason for everything</a:t>
            </a:r>
            <a:endParaRPr sz="26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 u="sng"/>
              <a:t>6. </a:t>
            </a:r>
            <a:r>
              <a:rPr lang="en-US" sz="260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philosophy</a:t>
            </a:r>
            <a:r>
              <a:rPr lang="en-US" sz="2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-</a:t>
            </a:r>
            <a:r>
              <a:rPr lang="en-US"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Greek word meaning “love of wisdom”. The study of the nature of reality, including the causes and principles of existence.</a:t>
            </a:r>
            <a:endParaRPr sz="2600" b="1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/>
              <a:t>7.  </a:t>
            </a:r>
            <a:r>
              <a:rPr lang="en-US" sz="2600" b="1" u="sng"/>
              <a:t>tolerance</a:t>
            </a:r>
            <a:r>
              <a:rPr lang="en-US" sz="2600" u="sng"/>
              <a:t>- </a:t>
            </a:r>
            <a:r>
              <a:rPr lang="en-US" sz="2600"/>
              <a:t>willingness to accept feelings, habits or beliefs that are different than your own.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VOCABULARY (TERMS)</a:t>
            </a:r>
            <a:endParaRPr sz="3400" b="1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913800" y="1280874"/>
            <a:ext cx="10353600" cy="5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u="sng"/>
              <a:t>9. </a:t>
            </a:r>
            <a:r>
              <a:rPr lang="en-US" sz="280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democracy</a:t>
            </a:r>
            <a:r>
              <a:rPr lang="en-US" sz="2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- </a:t>
            </a:r>
            <a:r>
              <a:rPr lang="en-US"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 government in which the people have the power to make political decisions</a:t>
            </a:r>
            <a:endParaRPr sz="2800" b="1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u="sng"/>
              <a:t>10. </a:t>
            </a:r>
            <a:r>
              <a:rPr lang="en-US" sz="2800" b="1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individualism</a:t>
            </a:r>
            <a:r>
              <a:rPr lang="en-US" sz="2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- </a:t>
            </a:r>
            <a:r>
              <a:rPr lang="en-US"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one of the major ideas of the Enlightenment; stresses the moral worth of each individual</a:t>
            </a:r>
            <a:endParaRPr sz="2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/>
              <a:t>11.  natural rights</a:t>
            </a:r>
            <a:r>
              <a:rPr lang="en-US" sz="2800" b="1"/>
              <a:t>- </a:t>
            </a:r>
            <a:r>
              <a:rPr lang="en-US" sz="2800"/>
              <a:t> rights that belong to people “by nature,” simply because they are human beings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Widescreen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Bookman Old Style</vt:lpstr>
      <vt:lpstr>Rockwell</vt:lpstr>
      <vt:lpstr>Damask</vt:lpstr>
      <vt:lpstr>THE AGE OF ENLIGHTENMENT</vt:lpstr>
      <vt:lpstr>VOCABULARY (TERMS)</vt:lpstr>
      <vt:lpstr>VOCABULARY (TERMS) </vt:lpstr>
      <vt:lpstr>VOCABULARY (TERMS)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ENLIGHTENMENT</dc:title>
  <dc:creator>Fusek, William G.</dc:creator>
  <cp:lastModifiedBy>Fusek, William G.</cp:lastModifiedBy>
  <cp:revision>1</cp:revision>
  <dcterms:modified xsi:type="dcterms:W3CDTF">2019-10-31T13:17:12Z</dcterms:modified>
</cp:coreProperties>
</file>