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Rokkitt" panose="020B0604020202020204" charset="0"/>
      <p:regular r:id="rId7"/>
      <p:bold r:id="rId8"/>
    </p:embeddedFont>
    <p:embeddedFont>
      <p:font typeface="Rockwell" panose="02060603020205020403" pitchFamily="18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6200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175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" name="Google Shape;19;p2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kkitt"/>
              <a:buNone/>
              <a:defRPr sz="9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kkitt"/>
              <a:buNone/>
              <a:defRPr sz="8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" name="Google Shape;38;p4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39" name="Google Shape;39;p4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2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2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3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4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kkitt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body" idx="2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4" name="Google Shape;74;p9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5" name="Google Shape;75;p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kkitt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>
            <a:spLocks noGrp="1"/>
          </p:cNvSpPr>
          <p:nvPr>
            <p:ph type="pic" idx="2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3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body" idx="1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4" name="Google Shape;84;p10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5" name="Google Shape;85;p10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95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959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10" name="Google Shape;10;p1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Google Shape;11;p1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4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kkitt"/>
              <a:buNone/>
            </a:pPr>
            <a:r>
              <a:rPr lang="en-US"/>
              <a:t>WORLD WAR 1</a:t>
            </a:r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50"/>
              <a:buNone/>
            </a:pPr>
            <a:r>
              <a:rPr lang="en-US" sz="3000"/>
              <a:t>VOCABULARY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1016000" y="58055"/>
            <a:ext cx="7402287" cy="89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kkitt"/>
              <a:buNone/>
            </a:pPr>
            <a:r>
              <a:rPr lang="en-US"/>
              <a:t>WORLD WAR 1 VOCABULARY</a:t>
            </a:r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913773" y="1262740"/>
            <a:ext cx="11002455" cy="5297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World War 1-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 global war centered in Europe that began in 1914 and ended in late 1918. Also called the Great War.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None/>
            </a:pPr>
            <a:endParaRPr sz="24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nationalism-</a:t>
            </a:r>
            <a:r>
              <a:rPr lang="en-US" sz="2400" b="1" u="sng"/>
              <a:t> </a:t>
            </a:r>
            <a:r>
              <a:rPr lang="en-US" sz="2400"/>
              <a:t> having pride in, and devotion to, one’s country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None/>
            </a:pPr>
            <a:endParaRPr sz="24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militarism-</a:t>
            </a:r>
            <a:r>
              <a:rPr lang="en-US" sz="2400" b="1" u="sng"/>
              <a:t> </a:t>
            </a:r>
            <a:r>
              <a:rPr lang="en-US" sz="2400"/>
              <a:t>a policy of building up strong armed forces in preparation for war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None/>
            </a:pPr>
            <a:endParaRPr sz="24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alliance-</a:t>
            </a:r>
            <a:r>
              <a:rPr lang="en-US" sz="2400"/>
              <a:t> an agreement made between two or more countries to give each other help if it is needed</a:t>
            </a:r>
            <a:endParaRPr sz="2400"/>
          </a:p>
          <a:p>
            <a:pPr marL="182880" lvl="0" indent="-2057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 u="sng">
                <a:solidFill>
                  <a:schemeClr val="accent1"/>
                </a:solidFill>
              </a:rPr>
              <a:t>treaty- </a:t>
            </a:r>
            <a:r>
              <a:rPr lang="en-US" sz="2400"/>
              <a:t>a formal, written agreement between two or more countries.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913774" y="1117600"/>
            <a:ext cx="10363826" cy="52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no-man’s land- 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An unoccupied area of land between opposing armies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None/>
            </a:pPr>
            <a:endParaRPr sz="24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trench warfare-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 new kind of warfare used during world war I that involved troops digging and fighting from deep ditches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None/>
            </a:pPr>
            <a:endParaRPr sz="24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Central powers-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an alliance of nations during World War I that included Germany, Austria-Hungary, and the Ottoman empires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None/>
            </a:pPr>
            <a:endParaRPr sz="24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en-US" sz="2400" b="1" u="sng">
                <a:solidFill>
                  <a:schemeClr val="accent2"/>
                </a:solidFill>
              </a:rPr>
              <a:t>Allied powers-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an alliance of nations during world war I that fought the central powers. The allied power nations were Britain, France, Russia, and the United States</a:t>
            </a:r>
            <a:endParaRPr sz="2400" b="1" u="sng"/>
          </a:p>
        </p:txBody>
      </p:sp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913774" y="0"/>
            <a:ext cx="10058400" cy="923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kkitt"/>
              <a:buNone/>
            </a:pPr>
            <a:r>
              <a:rPr lang="en-US"/>
              <a:t>WORLD WAR 1 VOCABULARY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435429" y="1001488"/>
            <a:ext cx="11582400" cy="5341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55"/>
              <a:buChar char="▪"/>
            </a:pPr>
            <a:r>
              <a:rPr lang="en-US" sz="2300" b="1" u="sng">
                <a:solidFill>
                  <a:schemeClr val="accent2"/>
                </a:solidFill>
              </a:rPr>
              <a:t>League of Nations- </a:t>
            </a:r>
            <a:r>
              <a:rPr lang="en-US" sz="2300">
                <a:solidFill>
                  <a:schemeClr val="accent2"/>
                </a:solidFill>
              </a:rPr>
              <a:t> </a:t>
            </a:r>
            <a:r>
              <a:rPr lang="en-US" sz="2300"/>
              <a:t>an international organization formed in 1920 to promote cooperation and peace among nations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None/>
            </a:pPr>
            <a:endParaRPr sz="23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Char char="▪"/>
            </a:pPr>
            <a:r>
              <a:rPr lang="en-US" sz="2300" b="1" u="sng">
                <a:solidFill>
                  <a:schemeClr val="accent2"/>
                </a:solidFill>
              </a:rPr>
              <a:t>propaganda- </a:t>
            </a:r>
            <a:r>
              <a:rPr lang="en-US" sz="2300"/>
              <a:t>ideas, allegations, and other information that is spread deliberately to further a cause or damage an opposing cause, and that is often exaggerated or false</a:t>
            </a:r>
            <a:endParaRPr sz="2300" b="1" u="sng"/>
          </a:p>
          <a:p>
            <a:pPr marL="182880" lvl="0" indent="-58737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None/>
            </a:pPr>
            <a:endParaRPr sz="23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Char char="▪"/>
            </a:pPr>
            <a:r>
              <a:rPr lang="en-US" sz="2300" b="1" u="sng">
                <a:solidFill>
                  <a:schemeClr val="accent2"/>
                </a:solidFill>
              </a:rPr>
              <a:t>stalemate-</a:t>
            </a:r>
            <a:r>
              <a:rPr lang="en-US" sz="2300"/>
              <a:t> a draw or deadlock in which neither side wins</a:t>
            </a:r>
            <a:endParaRPr/>
          </a:p>
          <a:p>
            <a:pPr marL="182880" lvl="0" indent="-58737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None/>
            </a:pPr>
            <a:endParaRPr sz="2300" b="1" u="sng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Char char="▪"/>
            </a:pPr>
            <a:r>
              <a:rPr lang="en-US" sz="2300" b="1" u="sng">
                <a:solidFill>
                  <a:schemeClr val="accent2"/>
                </a:solidFill>
              </a:rPr>
              <a:t>Archduke Franz Ferdinand-</a:t>
            </a:r>
            <a:r>
              <a:rPr lang="en-US" sz="2300">
                <a:solidFill>
                  <a:schemeClr val="accent2"/>
                </a:solidFill>
              </a:rPr>
              <a:t> </a:t>
            </a:r>
            <a:r>
              <a:rPr lang="en-US" sz="2300"/>
              <a:t>ruler of Austria-Hungary in 1914. his assassination led to the beginning of World War 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None/>
            </a:pPr>
            <a:endParaRPr sz="2300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Char char="▪"/>
            </a:pPr>
            <a:r>
              <a:rPr lang="en-US" sz="2300" b="1" u="sng">
                <a:solidFill>
                  <a:schemeClr val="accent2"/>
                </a:solidFill>
              </a:rPr>
              <a:t>reparations-</a:t>
            </a:r>
            <a:r>
              <a:rPr lang="en-US" sz="2300"/>
              <a:t> the compensation paid by a defeated nation for the damage or injury it inflicted during a war</a:t>
            </a:r>
            <a:endParaRPr sz="2300" b="1" u="sng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55"/>
              <a:buNone/>
            </a:pPr>
            <a:endParaRPr sz="2300" b="1" u="sng"/>
          </a:p>
        </p:txBody>
      </p:sp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xfrm>
            <a:off x="913774" y="0"/>
            <a:ext cx="10058400" cy="923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kkitt"/>
              <a:buNone/>
            </a:pPr>
            <a:r>
              <a:rPr lang="en-US"/>
              <a:t>WORLD WAR 1 VOCABULARY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ood Type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269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Noto Sans Symbols</vt:lpstr>
      <vt:lpstr>Rokkitt</vt:lpstr>
      <vt:lpstr>Rockwell</vt:lpstr>
      <vt:lpstr>Arial</vt:lpstr>
      <vt:lpstr>Wood Type</vt:lpstr>
      <vt:lpstr>WORLD WAR 1</vt:lpstr>
      <vt:lpstr>WORLD WAR 1 VOCABULARY</vt:lpstr>
      <vt:lpstr>WORLD WAR 1 VOCABULARY</vt:lpstr>
      <vt:lpstr>WORLD WAR 1 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1</dc:title>
  <dc:creator>Fusek, William G.</dc:creator>
  <cp:lastModifiedBy>Fusek, William G.</cp:lastModifiedBy>
  <cp:revision>1</cp:revision>
  <dcterms:modified xsi:type="dcterms:W3CDTF">2020-02-14T13:18:26Z</dcterms:modified>
</cp:coreProperties>
</file>