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8" r:id="rId4"/>
    <p:sldId id="269" r:id="rId5"/>
    <p:sldId id="276" r:id="rId6"/>
    <p:sldId id="259" r:id="rId7"/>
    <p:sldId id="262" r:id="rId8"/>
    <p:sldId id="260" r:id="rId9"/>
    <p:sldId id="277" r:id="rId10"/>
    <p:sldId id="264" r:id="rId11"/>
    <p:sldId id="266" r:id="rId12"/>
    <p:sldId id="275" r:id="rId13"/>
    <p:sldId id="265" r:id="rId14"/>
    <p:sldId id="257" r:id="rId15"/>
    <p:sldId id="271" r:id="rId16"/>
    <p:sldId id="267" r:id="rId17"/>
    <p:sldId id="258" r:id="rId18"/>
    <p:sldId id="261" r:id="rId19"/>
    <p:sldId id="263" r:id="rId20"/>
    <p:sldId id="268" r:id="rId21"/>
    <p:sldId id="270" r:id="rId22"/>
    <p:sldId id="273" r:id="rId23"/>
    <p:sldId id="27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term “white man’s burden” reflects the idea that Europeans had a responsibility to improve the lives of the people they colonized.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3" y="143692"/>
            <a:ext cx="303507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135" y="219075"/>
            <a:ext cx="27051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57" y="507818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Social Darwinism is the theory of survival </a:t>
            </a:r>
            <a:r>
              <a:rPr lang="en-US" sz="6600" dirty="0"/>
              <a:t>of the fittest </a:t>
            </a:r>
            <a:r>
              <a:rPr lang="en-US" sz="6600" dirty="0" smtClean="0"/>
              <a:t>applied </a:t>
            </a:r>
            <a:r>
              <a:rPr lang="en-US" sz="6600" dirty="0"/>
              <a:t>to </a:t>
            </a:r>
            <a:r>
              <a:rPr lang="en-US" sz="6600" dirty="0" smtClean="0"/>
              <a:t>societies.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26" y="22860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350" y="485775"/>
            <a:ext cx="17716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11" y="304800"/>
            <a:ext cx="2630533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344" y="4779509"/>
            <a:ext cx="22383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Some Europeans, during the Age of Imperialism, thought people of color were less than human. 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94" y="4686300"/>
            <a:ext cx="239077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-52252"/>
            <a:ext cx="6987949" cy="2419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702" y="4895850"/>
            <a:ext cx="2743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“The sun never set on the British Empire” means </a:t>
            </a:r>
            <a:r>
              <a:rPr lang="en-US" sz="4800" dirty="0"/>
              <a:t> that </a:t>
            </a:r>
            <a:r>
              <a:rPr lang="en-US" sz="4800" dirty="0" smtClean="0"/>
              <a:t>the Empire was </a:t>
            </a:r>
            <a:r>
              <a:rPr lang="en-US" sz="4800" dirty="0"/>
              <a:t>so extensive that there was always at least one part of their territory that was in daylight.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633" y="355963"/>
            <a:ext cx="14097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09" y="462643"/>
            <a:ext cx="267652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47" y="185057"/>
            <a:ext cx="2028825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10" y="495300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2360" y="5010150"/>
            <a:ext cx="2343150" cy="1714500"/>
          </a:xfrm>
          <a:prstGeom prst="rect">
            <a:avLst/>
          </a:prstGeom>
        </p:spPr>
      </p:pic>
      <p:sp>
        <p:nvSpPr>
          <p:cNvPr id="9" name="AutoShape 2" descr="Image result for imperialism compet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6" y="314325"/>
            <a:ext cx="1276350" cy="191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tribal governments of Africa weakened as a result of European  imperialism in 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 and therefore lost political independence.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4" y="214312"/>
            <a:ext cx="24765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558" y="280715"/>
            <a:ext cx="28575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850" y="2471465"/>
            <a:ext cx="22479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278" y="4788626"/>
            <a:ext cx="28575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46" y="4788626"/>
            <a:ext cx="1514475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462" y="4941026"/>
            <a:ext cx="17907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083" y="4828358"/>
            <a:ext cx="13239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African cultural and ethnic traditions were often ignored by colonial governments.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3773"/>
            <a:ext cx="114300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889" y="523875"/>
            <a:ext cx="24669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525" y="2431459"/>
            <a:ext cx="137160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336" y="409575"/>
            <a:ext cx="2400300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623" y="299491"/>
            <a:ext cx="2438400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725" y="4529543"/>
            <a:ext cx="281940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023" y="4811214"/>
            <a:ext cx="281940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5043487"/>
            <a:ext cx="24860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Most Africans thought that they could take care of themselves without European help.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62" y="390525"/>
            <a:ext cx="1333500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635" y="280171"/>
            <a:ext cx="2847975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695" y="4895850"/>
            <a:ext cx="131445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16" y="333374"/>
            <a:ext cx="2857500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760" y="3214687"/>
            <a:ext cx="2609850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543" y="5057776"/>
            <a:ext cx="26193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Europeans thought that imperialism in India helped the people by advancing and modernizing their governmental institutions.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9075"/>
            <a:ext cx="268605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775" y="390525"/>
            <a:ext cx="244792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679" y="466724"/>
            <a:ext cx="2195241" cy="176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05" y="4736510"/>
            <a:ext cx="2400300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679" y="4736510"/>
            <a:ext cx="26479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Gandhi used civil disobedience to achieve independence from Great Britain.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40" y="4076700"/>
            <a:ext cx="169545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429" y="3907427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47" y="304800"/>
            <a:ext cx="2857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29" y="223837"/>
            <a:ext cx="1724025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15" y="5048250"/>
            <a:ext cx="2085975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490" y="252413"/>
            <a:ext cx="2857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789" y="5129212"/>
            <a:ext cx="2609850" cy="170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Differences in language and religion prevented unity among the people of India.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5052604"/>
            <a:ext cx="2590800" cy="1629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49" y="63002"/>
            <a:ext cx="6492240" cy="23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Britain, France, Italy, Belgium, and Germany played a key role in the New Imperialism.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7" y="361950"/>
            <a:ext cx="2394177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19100"/>
            <a:ext cx="19050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33" y="638175"/>
            <a:ext cx="241935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069" y="4702629"/>
            <a:ext cx="7667896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Britain helped the Indians to strengthen its political and economic control in India.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7" y="333375"/>
            <a:ext cx="28575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10" y="323850"/>
            <a:ext cx="263842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96" y="5110162"/>
            <a:ext cx="271462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921" y="4801824"/>
            <a:ext cx="2219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Improved transportation and communication systems were a major effect of European rule in Africa.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00" y="247650"/>
            <a:ext cx="2800350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253" y="33337"/>
            <a:ext cx="24765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24" y="323850"/>
            <a:ext cx="20478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224" y="2500312"/>
            <a:ext cx="23241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Europeans were successful in dominating military and commercial relations with Asia.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276" y="156755"/>
            <a:ext cx="213972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81" y="4685211"/>
            <a:ext cx="3960904" cy="217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574" y="4741307"/>
            <a:ext cx="2514600" cy="22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Militarism, Industrialization, Nationalism, Religion, and Social Darwinism were the main causes of New Imperialism.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0"/>
            <a:ext cx="25717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71" y="-1"/>
            <a:ext cx="2828925" cy="1857375"/>
          </a:xfrm>
          <a:prstGeom prst="rect">
            <a:avLst/>
          </a:prstGeom>
        </p:spPr>
      </p:pic>
      <p:sp>
        <p:nvSpPr>
          <p:cNvPr id="7" name="AutoShape 2" descr="Image result for National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4475933"/>
            <a:ext cx="219075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618808"/>
            <a:ext cx="26098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Industrial nations competed for control of natural resources and power. 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8749"/>
            <a:ext cx="211455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562" y="181111"/>
            <a:ext cx="2428875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562" y="3239588"/>
            <a:ext cx="2388870" cy="251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647" y="4905102"/>
            <a:ext cx="2323964" cy="18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Europeans wanted to take over others lands for natural resources for their industries and new markets to sell products. 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184" y="3708219"/>
            <a:ext cx="2821576" cy="314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514" y="0"/>
            <a:ext cx="2417989" cy="2841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31" y="5016138"/>
            <a:ext cx="6501493" cy="22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Foreigners used the most fertile land and took wealth out of the countries they controlled.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76" y="258399"/>
            <a:ext cx="28575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647" y="91440"/>
            <a:ext cx="2124075" cy="219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4438650"/>
            <a:ext cx="2686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Foreigners took the most fertile land in Africa and took wealth out of the countries.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32044"/>
            <a:ext cx="2514326" cy="2869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25" y="219075"/>
            <a:ext cx="26003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90" y="3723423"/>
            <a:ext cx="2776129" cy="30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the 1900’s, Africa was mostly made up of European colonies.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92732"/>
            <a:ext cx="3393621" cy="31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One objective of 19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century European imperialism was to convert natives to Christianity.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44" y="161925"/>
            <a:ext cx="263842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687" y="161925"/>
            <a:ext cx="2476500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26" y="4848225"/>
            <a:ext cx="2371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Cecil Rhodes believed that European imperialism benefitted people of all cultures throughout the world.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89" y="357187"/>
            <a:ext cx="170497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0" y="4054792"/>
            <a:ext cx="1638300" cy="280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4" y="85725"/>
            <a:ext cx="14478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825" y="5334000"/>
            <a:ext cx="21145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19939</TotalTime>
  <Words>342</Words>
  <Application>Microsoft Office PowerPoint</Application>
  <PresentationFormat>Widescreen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Franklin Gothic Book</vt:lpstr>
      <vt:lpstr>Crop</vt:lpstr>
      <vt:lpstr>Imperialism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27</cp:revision>
  <dcterms:created xsi:type="dcterms:W3CDTF">2018-01-29T17:11:53Z</dcterms:created>
  <dcterms:modified xsi:type="dcterms:W3CDTF">2019-01-23T13:40:27Z</dcterms:modified>
</cp:coreProperties>
</file>