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major reason the Industrial Revolution developed in Great Britain in the 1700s was because of Great Britain's geographic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78" y="4518623"/>
            <a:ext cx="2047875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01" y="27431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26" y="15049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065" y="4540058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213" y="274317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</a:t>
            </a:r>
            <a:r>
              <a:rPr lang="en-US" sz="5400" dirty="0" smtClean="0"/>
              <a:t>oal </a:t>
            </a:r>
            <a:r>
              <a:rPr lang="en-US" sz="5400" dirty="0"/>
              <a:t>and iron </a:t>
            </a:r>
            <a:r>
              <a:rPr lang="en-US" sz="5400" dirty="0" smtClean="0"/>
              <a:t>ore were used </a:t>
            </a:r>
            <a:r>
              <a:rPr lang="en-US" sz="5400" dirty="0"/>
              <a:t>to change transportation and manufacturing in Great Britain during the Industrial Revolution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23" y="86281"/>
            <a:ext cx="17621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3374517"/>
            <a:ext cx="182880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11" y="20452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81" y="371476"/>
            <a:ext cx="239077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073" y="5785324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One of the long-term after-effects of the Industrial Revolution in Europe </a:t>
            </a:r>
            <a:r>
              <a:rPr lang="en-US" sz="5400" dirty="0" smtClean="0"/>
              <a:t>was</a:t>
            </a:r>
            <a:r>
              <a:rPr lang="en-US" sz="5400" dirty="0"/>
              <a:t> a general rise in the standard of living.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85" y="0"/>
            <a:ext cx="3360250" cy="246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22" y="4861337"/>
            <a:ext cx="225742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302535"/>
            <a:ext cx="2476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The Agricultural Revolution was essential as a foundation for the Industrial Revolution </a:t>
            </a:r>
            <a:r>
              <a:rPr lang="en-US" sz="5400" dirty="0" smtClean="0"/>
              <a:t>by </a:t>
            </a:r>
            <a:r>
              <a:rPr lang="en-US" sz="5400" dirty="0"/>
              <a:t>providing machines for use in factories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1" y="279560"/>
            <a:ext cx="23622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20" y="279560"/>
            <a:ext cx="27432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054" y="370047"/>
            <a:ext cx="284797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00" y="5069967"/>
            <a:ext cx="2628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Industrialization means </a:t>
            </a:r>
            <a:r>
              <a:rPr lang="en-US" sz="5400" dirty="0" smtClean="0"/>
              <a:t>that </a:t>
            </a:r>
            <a:r>
              <a:rPr lang="en-US" sz="5400" dirty="0"/>
              <a:t>manufactured goods are being produced in factories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74580"/>
            <a:ext cx="227647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902" y="275963"/>
            <a:ext cx="22669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52" y="428494"/>
            <a:ext cx="26479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157" y="5089017"/>
            <a:ext cx="238125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052" y="4869942"/>
            <a:ext cx="24669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938" y="4546355"/>
            <a:ext cx="2124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In the </a:t>
            </a:r>
            <a:r>
              <a:rPr lang="en-US" sz="5400" u="sng" dirty="0"/>
              <a:t>early</a:t>
            </a:r>
            <a:r>
              <a:rPr lang="en-US" sz="5400" dirty="0"/>
              <a:t> stages of the Industrial Revolution in Europe, one change </a:t>
            </a:r>
            <a:r>
              <a:rPr lang="en-US" sz="5400" dirty="0" smtClean="0"/>
              <a:t>was </a:t>
            </a:r>
            <a:r>
              <a:rPr lang="en-US" sz="5400" dirty="0"/>
              <a:t>the population of cities grew rapidly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27" y="128326"/>
            <a:ext cx="268605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126" y="238126"/>
            <a:ext cx="275272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953" y="4994029"/>
            <a:ext cx="25908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276" y="4994029"/>
            <a:ext cx="26955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invention of spinning and weaving machinery increased the number of workers in the textile industry </a:t>
            </a:r>
            <a:r>
              <a:rPr lang="en-US" sz="4000" dirty="0" smtClean="0"/>
              <a:t>because </a:t>
            </a:r>
            <a:r>
              <a:rPr lang="en-US" sz="4000" dirty="0"/>
              <a:t>the demands for goods grew as they became cheaper to produce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96" y="241934"/>
            <a:ext cx="24384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57" y="241934"/>
            <a:ext cx="27908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59" y="241934"/>
            <a:ext cx="261937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54" y="4913759"/>
            <a:ext cx="28575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475" y="4913759"/>
            <a:ext cx="2676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textile industry was the first industry to be transformed by mechanization </a:t>
            </a:r>
            <a:r>
              <a:rPr lang="en-US" sz="4000" b="1" dirty="0" smtClean="0"/>
              <a:t>because c</a:t>
            </a:r>
            <a:r>
              <a:rPr lang="en-US" sz="4000" dirty="0" smtClean="0"/>
              <a:t>loth-making </a:t>
            </a:r>
            <a:r>
              <a:rPr lang="en-US" sz="4000" dirty="0"/>
              <a:t>was very laborious and time-consuming.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5" y="382385"/>
            <a:ext cx="12192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445" y="270509"/>
            <a:ext cx="24098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54" y="5093779"/>
            <a:ext cx="20955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430" y="4654447"/>
            <a:ext cx="2524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Humans changed the landscape by building many factories that polluted the air and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18826"/>
            <a:ext cx="24288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13" y="382385"/>
            <a:ext cx="234315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223576"/>
            <a:ext cx="24860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10" y="5069967"/>
            <a:ext cx="22860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975" y="4946938"/>
            <a:ext cx="24384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405" y="4946938"/>
            <a:ext cx="2314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Working-class families depended on the earnings of all their members to survive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199763"/>
            <a:ext cx="27432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200" y="280034"/>
            <a:ext cx="279082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213" y="295012"/>
            <a:ext cx="22479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78" y="4737513"/>
            <a:ext cx="284797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63" y="3888867"/>
            <a:ext cx="2838450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2203" y="2821379"/>
            <a:ext cx="109537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449" y="4082796"/>
            <a:ext cx="2571371" cy="23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Because there was a </a:t>
            </a:r>
            <a:r>
              <a:rPr lang="en-US" sz="4800" dirty="0"/>
              <a:t>large supply of human and natural </a:t>
            </a:r>
            <a:r>
              <a:rPr lang="en-US" sz="4800" dirty="0" smtClean="0"/>
              <a:t>resources </a:t>
            </a:r>
            <a:r>
              <a:rPr lang="en-US" sz="4800" dirty="0"/>
              <a:t>in Great </a:t>
            </a:r>
            <a:r>
              <a:rPr lang="en-US" sz="4800" dirty="0" smtClean="0"/>
              <a:t>Britain the Industrial </a:t>
            </a:r>
            <a:r>
              <a:rPr lang="en-US" sz="4800" dirty="0"/>
              <a:t>Revolution began </a:t>
            </a:r>
            <a:r>
              <a:rPr lang="en-US" sz="4800" dirty="0" smtClean="0"/>
              <a:t>there.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88" y="4683021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23" y="160017"/>
            <a:ext cx="21907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16" y="188592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086" y="4683021"/>
            <a:ext cx="1657350" cy="201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69" y="382385"/>
            <a:ext cx="23622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537" y="4683021"/>
            <a:ext cx="2371725" cy="19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</a:t>
            </a:r>
            <a:r>
              <a:rPr lang="en-US" sz="4400" dirty="0" smtClean="0"/>
              <a:t>team </a:t>
            </a:r>
            <a:r>
              <a:rPr lang="en-US" sz="4400" dirty="0"/>
              <a:t>engines </a:t>
            </a:r>
            <a:r>
              <a:rPr lang="en-US" sz="4400" dirty="0" smtClean="0"/>
              <a:t>were </a:t>
            </a:r>
            <a:r>
              <a:rPr lang="en-US" sz="4400" dirty="0"/>
              <a:t>a</a:t>
            </a:r>
            <a:r>
              <a:rPr lang="en-US" sz="4400" dirty="0" smtClean="0"/>
              <a:t> </a:t>
            </a:r>
            <a:r>
              <a:rPr lang="en-US" sz="4400" dirty="0"/>
              <a:t>reliable energy source </a:t>
            </a:r>
            <a:r>
              <a:rPr lang="en-US" sz="4400" dirty="0" smtClean="0"/>
              <a:t>during </a:t>
            </a:r>
            <a:r>
              <a:rPr lang="en-US" sz="4400" dirty="0"/>
              <a:t>the Industrial Revolution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4" y="133088"/>
            <a:ext cx="2743200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04" y="280857"/>
            <a:ext cx="28575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159" y="4479680"/>
            <a:ext cx="28575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81" y="4443226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Children </a:t>
            </a:r>
            <a:r>
              <a:rPr lang="en-US" sz="5400" dirty="0"/>
              <a:t>were physically damaged by work they did in the factories.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86" y="4588517"/>
            <a:ext cx="28575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40" y="128326"/>
            <a:ext cx="276225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" y="128326"/>
            <a:ext cx="22860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708" y="252151"/>
            <a:ext cx="13430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076" y="382385"/>
            <a:ext cx="195262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125" y="3936055"/>
            <a:ext cx="2809875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5418" y="4848225"/>
            <a:ext cx="1771650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514" y="4046556"/>
            <a:ext cx="1458375" cy="2037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311" y="4721867"/>
            <a:ext cx="2209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tenement is an overcrowded slum apartment </a:t>
            </a:r>
            <a:r>
              <a:rPr lang="en-US" sz="4400" dirty="0" smtClean="0"/>
              <a:t>building that provided new </a:t>
            </a:r>
            <a:r>
              <a:rPr lang="en-US" sz="4400" dirty="0"/>
              <a:t>housing </a:t>
            </a:r>
            <a:r>
              <a:rPr lang="en-US" sz="4400" dirty="0" smtClean="0"/>
              <a:t>that was needed </a:t>
            </a:r>
            <a:r>
              <a:rPr lang="en-US" sz="4400" dirty="0"/>
              <a:t>to provide </a:t>
            </a:r>
            <a:r>
              <a:rPr lang="en-US" sz="4400" dirty="0" smtClean="0"/>
              <a:t>for </a:t>
            </a:r>
            <a:r>
              <a:rPr lang="en-US" sz="4400" dirty="0"/>
              <a:t>the massive amounts of people that moved into the cities to find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8" y="180713"/>
            <a:ext cx="284797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70" y="290513"/>
            <a:ext cx="271462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82" y="342901"/>
            <a:ext cx="28575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95" y="5203580"/>
            <a:ext cx="231457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475" y="2377873"/>
            <a:ext cx="2352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Steam was a new </a:t>
            </a:r>
            <a:r>
              <a:rPr lang="en-US" sz="6000" dirty="0"/>
              <a:t>power source from </a:t>
            </a:r>
            <a:r>
              <a:rPr lang="en-US" sz="6000" dirty="0" smtClean="0"/>
              <a:t>that led </a:t>
            </a:r>
            <a:r>
              <a:rPr lang="en-US" sz="6000" dirty="0"/>
              <a:t>to </a:t>
            </a:r>
            <a:r>
              <a:rPr lang="en-US" sz="6000" dirty="0" smtClean="0"/>
              <a:t>changes </a:t>
            </a:r>
            <a:r>
              <a:rPr lang="en-US" sz="6000" dirty="0"/>
              <a:t>in </a:t>
            </a:r>
            <a:r>
              <a:rPr lang="en-US" sz="6000" dirty="0" smtClean="0"/>
              <a:t>transportation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28" y="302892"/>
            <a:ext cx="19907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75" y="382385"/>
            <a:ext cx="193357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73" y="382385"/>
            <a:ext cx="284797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274" y="5229225"/>
            <a:ext cx="2162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Pollution was a problem during the Industrial Revolution.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787735"/>
            <a:ext cx="13525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66" y="413384"/>
            <a:ext cx="28479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187" y="4787735"/>
            <a:ext cx="20478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8" y="4825835"/>
            <a:ext cx="250507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917" y="4787735"/>
            <a:ext cx="284797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798" y="413384"/>
            <a:ext cx="2857500" cy="149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950" y="270508"/>
            <a:ext cx="2686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To increase </a:t>
            </a:r>
            <a:r>
              <a:rPr lang="en-US" sz="6000" dirty="0" smtClean="0"/>
              <a:t>production output businesses used machines to mass produce.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99" y="199763"/>
            <a:ext cx="28194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714" y="400051"/>
            <a:ext cx="248602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960" y="171188"/>
            <a:ext cx="26003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446478"/>
            <a:ext cx="260032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748" y="4842163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Many people during the Industrial Revolution moved </a:t>
            </a:r>
            <a:r>
              <a:rPr lang="en-US" sz="5400" dirty="0"/>
              <a:t>from rural areas to urban </a:t>
            </a:r>
            <a:r>
              <a:rPr lang="en-US" sz="5400" dirty="0" smtClean="0"/>
              <a:t>areas.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951585"/>
            <a:ext cx="28956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70" y="25691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05" y="429334"/>
            <a:ext cx="43624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614" y="497664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77441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Urbanization is the moving of people from rural or country areas to urban or city areas.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21" y="577128"/>
            <a:ext cx="33147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7" y="46759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7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Sufficient coal and iron ore reserves and a good transportation system </a:t>
            </a:r>
            <a:r>
              <a:rPr lang="en-US" sz="4400" dirty="0" smtClean="0"/>
              <a:t>was a </a:t>
            </a:r>
            <a:r>
              <a:rPr lang="en-US" sz="4400" dirty="0"/>
              <a:t>major reason that the Industrial Revolution began in Great Britain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44" y="33718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5" y="20452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54" y="459513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5" y="459513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England's natural resources led to the growth of industrial cities.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41" y="4270485"/>
            <a:ext cx="3616470" cy="2565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76" y="506468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84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1710</TotalTime>
  <Words>327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Badge</vt:lpstr>
      <vt:lpstr>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Fusek, William G.</dc:creator>
  <cp:lastModifiedBy>Fusek, William G.</cp:lastModifiedBy>
  <cp:revision>16</cp:revision>
  <dcterms:created xsi:type="dcterms:W3CDTF">2018-01-04T15:22:59Z</dcterms:created>
  <dcterms:modified xsi:type="dcterms:W3CDTF">2018-12-03T16:15:51Z</dcterms:modified>
</cp:coreProperties>
</file>