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5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major reason the Industrial Revolution developed in Great Britain in the 1700s was because of Great Britain's geographic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78" y="4518623"/>
            <a:ext cx="2047875" cy="223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101" y="274317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26" y="15049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065" y="4540058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213" y="274317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8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C</a:t>
            </a:r>
            <a:r>
              <a:rPr lang="en-US" sz="5400" dirty="0" smtClean="0"/>
              <a:t>oal </a:t>
            </a:r>
            <a:r>
              <a:rPr lang="en-US" sz="5400" dirty="0"/>
              <a:t>and iron </a:t>
            </a:r>
            <a:r>
              <a:rPr lang="en-US" sz="5400" dirty="0" smtClean="0"/>
              <a:t>ore were used </a:t>
            </a:r>
            <a:r>
              <a:rPr lang="en-US" sz="5400" dirty="0"/>
              <a:t>to change transportation and manufacturing in Great Britain during the Industrial Revolution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823" y="86281"/>
            <a:ext cx="1762125" cy="260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3374517"/>
            <a:ext cx="182880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411" y="20452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381" y="371476"/>
            <a:ext cx="2390775" cy="191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073" y="5785324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One of the long-term after-effects of the Industrial Revolution in Europe </a:t>
            </a:r>
            <a:r>
              <a:rPr lang="en-US" sz="5400" dirty="0" smtClean="0"/>
              <a:t>was</a:t>
            </a:r>
            <a:r>
              <a:rPr lang="en-US" sz="5400" dirty="0"/>
              <a:t> a general rise in the standard of living.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85" y="0"/>
            <a:ext cx="3360250" cy="2462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22" y="4861337"/>
            <a:ext cx="2257425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0" y="302535"/>
            <a:ext cx="24765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6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The Agricultural Revolution was essential as a foundation for the Industrial Revolution </a:t>
            </a:r>
            <a:r>
              <a:rPr lang="en-US" sz="5400" dirty="0" smtClean="0"/>
              <a:t>by </a:t>
            </a:r>
            <a:r>
              <a:rPr lang="en-US" sz="5400" dirty="0"/>
              <a:t>providing machines for use in factories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1" y="279560"/>
            <a:ext cx="23622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520" y="279560"/>
            <a:ext cx="2743200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054" y="370047"/>
            <a:ext cx="284797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100" y="5069967"/>
            <a:ext cx="26289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4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Industrialization means </a:t>
            </a:r>
            <a:r>
              <a:rPr lang="en-US" sz="5400" dirty="0" smtClean="0"/>
              <a:t>that </a:t>
            </a:r>
            <a:r>
              <a:rPr lang="en-US" sz="5400" dirty="0"/>
              <a:t>manufactured goods are being produced in factories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474580"/>
            <a:ext cx="2276475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902" y="275963"/>
            <a:ext cx="226695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052" y="428494"/>
            <a:ext cx="26479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157" y="5089017"/>
            <a:ext cx="2381250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052" y="4869942"/>
            <a:ext cx="2466975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0938" y="4546355"/>
            <a:ext cx="21240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In the </a:t>
            </a:r>
            <a:r>
              <a:rPr lang="en-US" sz="5400" u="sng" dirty="0"/>
              <a:t>early</a:t>
            </a:r>
            <a:r>
              <a:rPr lang="en-US" sz="5400" dirty="0"/>
              <a:t> stages of the Industrial Revolution in Europe, one change </a:t>
            </a:r>
            <a:r>
              <a:rPr lang="en-US" sz="5400" dirty="0" smtClean="0"/>
              <a:t>was </a:t>
            </a:r>
            <a:r>
              <a:rPr lang="en-US" sz="5400" dirty="0"/>
              <a:t>the population of cities grew rapidly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27" y="128326"/>
            <a:ext cx="268605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126" y="238126"/>
            <a:ext cx="2752725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953" y="4994029"/>
            <a:ext cx="2590800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276" y="4994029"/>
            <a:ext cx="26955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invention of spinning and weaving machinery increased the number of workers in the textile industry </a:t>
            </a:r>
            <a:r>
              <a:rPr lang="en-US" sz="4000" dirty="0" smtClean="0"/>
              <a:t>because </a:t>
            </a:r>
            <a:r>
              <a:rPr lang="en-US" sz="4000" dirty="0"/>
              <a:t>the demands for goods grew as they became cheaper to produce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96" y="241934"/>
            <a:ext cx="24384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157" y="241934"/>
            <a:ext cx="2790825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559" y="241934"/>
            <a:ext cx="261937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354" y="4913759"/>
            <a:ext cx="28575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475" y="4913759"/>
            <a:ext cx="26765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textile industry was the first industry to be transformed by mechanization </a:t>
            </a:r>
            <a:r>
              <a:rPr lang="en-US" sz="4000" b="1" dirty="0" smtClean="0"/>
              <a:t>because c</a:t>
            </a:r>
            <a:r>
              <a:rPr lang="en-US" sz="4000" dirty="0" smtClean="0"/>
              <a:t>loth-making </a:t>
            </a:r>
            <a:r>
              <a:rPr lang="en-US" sz="4000" dirty="0"/>
              <a:t>was very laborious and time-consuming.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65" y="382385"/>
            <a:ext cx="12192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445" y="270509"/>
            <a:ext cx="24098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154" y="5093779"/>
            <a:ext cx="209550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430" y="4654447"/>
            <a:ext cx="25241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20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Humans changed the landscape by building many factories that polluted the air and environment.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18826"/>
            <a:ext cx="242887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13" y="382385"/>
            <a:ext cx="234315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223576"/>
            <a:ext cx="248602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410" y="5069967"/>
            <a:ext cx="2286000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975" y="4946938"/>
            <a:ext cx="243840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405" y="4946938"/>
            <a:ext cx="23145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Working-class families depended on the earnings of all their members to survive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27" y="199763"/>
            <a:ext cx="27432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200" y="280034"/>
            <a:ext cx="2790825" cy="1800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213" y="295012"/>
            <a:ext cx="224790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78" y="4737513"/>
            <a:ext cx="2847975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663" y="3888867"/>
            <a:ext cx="2838450" cy="1990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2203" y="2821379"/>
            <a:ext cx="1095375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449" y="4082796"/>
            <a:ext cx="2571371" cy="23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Because there was a </a:t>
            </a:r>
            <a:r>
              <a:rPr lang="en-US" sz="4800" dirty="0"/>
              <a:t>large supply of human and natural </a:t>
            </a:r>
            <a:r>
              <a:rPr lang="en-US" sz="4800" dirty="0" smtClean="0"/>
              <a:t>resources </a:t>
            </a:r>
            <a:r>
              <a:rPr lang="en-US" sz="4800" dirty="0"/>
              <a:t>in Great </a:t>
            </a:r>
            <a:r>
              <a:rPr lang="en-US" sz="4800" dirty="0" smtClean="0"/>
              <a:t>Britain the Industrial </a:t>
            </a:r>
            <a:r>
              <a:rPr lang="en-US" sz="4800" dirty="0"/>
              <a:t>Revolution began </a:t>
            </a:r>
            <a:r>
              <a:rPr lang="en-US" sz="4800" dirty="0" smtClean="0"/>
              <a:t>there.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88" y="4683021"/>
            <a:ext cx="248602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623" y="160017"/>
            <a:ext cx="219075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16" y="188592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086" y="4683021"/>
            <a:ext cx="1657350" cy="2014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969" y="382385"/>
            <a:ext cx="23622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537" y="4683021"/>
            <a:ext cx="2371725" cy="19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1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</a:t>
            </a:r>
            <a:r>
              <a:rPr lang="en-US" sz="4400" dirty="0" smtClean="0"/>
              <a:t>team </a:t>
            </a:r>
            <a:r>
              <a:rPr lang="en-US" sz="4400" dirty="0"/>
              <a:t>engines </a:t>
            </a:r>
            <a:r>
              <a:rPr lang="en-US" sz="4400" dirty="0" smtClean="0"/>
              <a:t>were </a:t>
            </a:r>
            <a:r>
              <a:rPr lang="en-US" sz="4400" dirty="0"/>
              <a:t>a</a:t>
            </a:r>
            <a:r>
              <a:rPr lang="en-US" sz="4400" dirty="0" smtClean="0"/>
              <a:t> </a:t>
            </a:r>
            <a:r>
              <a:rPr lang="en-US" sz="4400" dirty="0"/>
              <a:t>reliable energy source </a:t>
            </a:r>
            <a:r>
              <a:rPr lang="en-US" sz="4400" dirty="0" smtClean="0"/>
              <a:t>during </a:t>
            </a:r>
            <a:r>
              <a:rPr lang="en-US" sz="4400" dirty="0"/>
              <a:t>the Industrial Revolution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4" y="133088"/>
            <a:ext cx="2743200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604" y="280857"/>
            <a:ext cx="285750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159" y="4479680"/>
            <a:ext cx="28575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981" y="4443226"/>
            <a:ext cx="2857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2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Children </a:t>
            </a:r>
            <a:r>
              <a:rPr lang="en-US" sz="5400" dirty="0"/>
              <a:t>were physically damaged by work they did in the factories.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486" y="4588517"/>
            <a:ext cx="28575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40" y="128326"/>
            <a:ext cx="276225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88" y="128326"/>
            <a:ext cx="22860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708" y="252151"/>
            <a:ext cx="13430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076" y="382385"/>
            <a:ext cx="1952625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2125" y="3936055"/>
            <a:ext cx="2809875" cy="1571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5418" y="4848225"/>
            <a:ext cx="1771650" cy="2009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514" y="4046556"/>
            <a:ext cx="1458375" cy="2037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311" y="4721867"/>
            <a:ext cx="22098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24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 tenement is an overcrowded slum apartment </a:t>
            </a:r>
            <a:r>
              <a:rPr lang="en-US" sz="4400" dirty="0" smtClean="0"/>
              <a:t>building that provided new </a:t>
            </a:r>
            <a:r>
              <a:rPr lang="en-US" sz="4400" dirty="0"/>
              <a:t>housing </a:t>
            </a:r>
            <a:r>
              <a:rPr lang="en-US" sz="4400" dirty="0" smtClean="0"/>
              <a:t>that was needed </a:t>
            </a:r>
            <a:r>
              <a:rPr lang="en-US" sz="4400" dirty="0"/>
              <a:t>to provide </a:t>
            </a:r>
            <a:r>
              <a:rPr lang="en-US" sz="4400" dirty="0" smtClean="0"/>
              <a:t>for </a:t>
            </a:r>
            <a:r>
              <a:rPr lang="en-US" sz="4400" dirty="0"/>
              <a:t>the massive amounts of people that moved into the cities to find 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8" y="180713"/>
            <a:ext cx="284797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070" y="290513"/>
            <a:ext cx="2714625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182" y="342901"/>
            <a:ext cx="28575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695" y="5203580"/>
            <a:ext cx="2314575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2475" y="2377873"/>
            <a:ext cx="23526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61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Steam was a new </a:t>
            </a:r>
            <a:r>
              <a:rPr lang="en-US" sz="6000" dirty="0"/>
              <a:t>power source from </a:t>
            </a:r>
            <a:r>
              <a:rPr lang="en-US" sz="6000" dirty="0" smtClean="0"/>
              <a:t>that led </a:t>
            </a:r>
            <a:r>
              <a:rPr lang="en-US" sz="6000" dirty="0"/>
              <a:t>to </a:t>
            </a:r>
            <a:r>
              <a:rPr lang="en-US" sz="6000" dirty="0" smtClean="0"/>
              <a:t>changes </a:t>
            </a:r>
            <a:r>
              <a:rPr lang="en-US" sz="6000" dirty="0"/>
              <a:t>in </a:t>
            </a:r>
            <a:r>
              <a:rPr lang="en-US" sz="6000" dirty="0" smtClean="0"/>
              <a:t>transportation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28" y="302892"/>
            <a:ext cx="1990725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575" y="382385"/>
            <a:ext cx="1933575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773" y="382385"/>
            <a:ext cx="284797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274" y="5229225"/>
            <a:ext cx="21621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Pollution was a problem during the Industrial Revolution.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4787735"/>
            <a:ext cx="135255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766" y="413384"/>
            <a:ext cx="2847975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187" y="4787735"/>
            <a:ext cx="204787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8" y="4825835"/>
            <a:ext cx="2505075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917" y="4787735"/>
            <a:ext cx="2847975" cy="1590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798" y="413384"/>
            <a:ext cx="2857500" cy="1495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3950" y="270508"/>
            <a:ext cx="26860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To increase </a:t>
            </a:r>
            <a:r>
              <a:rPr lang="en-US" sz="6000" dirty="0" smtClean="0"/>
              <a:t>production output businesses used machines to mass produce.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99" y="199763"/>
            <a:ext cx="28194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714" y="400051"/>
            <a:ext cx="2486025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960" y="171188"/>
            <a:ext cx="2600325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39" y="4446478"/>
            <a:ext cx="260032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748" y="4842163"/>
            <a:ext cx="2286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8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 </a:t>
            </a:r>
            <a:r>
              <a:rPr lang="en-US" sz="5400" dirty="0" smtClean="0"/>
              <a:t>Many people during the Industrial Revolution moved </a:t>
            </a:r>
            <a:r>
              <a:rPr lang="en-US" sz="5400" dirty="0"/>
              <a:t>from rural areas to urban </a:t>
            </a:r>
            <a:r>
              <a:rPr lang="en-US" sz="5400" dirty="0" smtClean="0"/>
              <a:t>areas.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4951585"/>
            <a:ext cx="289560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470" y="256913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105" y="429334"/>
            <a:ext cx="43624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614" y="4976642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8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77441"/>
            <a:ext cx="10178322" cy="359359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Urbanization is the moving of people from rural or country areas to urban or city areas.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21" y="577128"/>
            <a:ext cx="3314700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07" y="46759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807" y="5257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Sufficient coal and iron ore reserves and a good transportation system </a:t>
            </a:r>
            <a:r>
              <a:rPr lang="en-US" sz="4400" dirty="0" smtClean="0"/>
              <a:t>was a </a:t>
            </a:r>
            <a:r>
              <a:rPr lang="en-US" sz="4400" dirty="0"/>
              <a:t>major reason that the Industrial Revolution began in Great Britain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44" y="337184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25" y="204526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154" y="459513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025" y="4595132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6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England's natural resources led to the growth of industrial cities.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641" y="4270485"/>
            <a:ext cx="3616470" cy="2565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76" y="506468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4844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1710</TotalTime>
  <Words>327</Words>
  <Application>Microsoft Office PowerPoint</Application>
  <PresentationFormat>Widescreen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Gill Sans MT</vt:lpstr>
      <vt:lpstr>Impact</vt:lpstr>
      <vt:lpstr>Badge</vt:lpstr>
      <vt:lpstr>Industrial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Fusek, William G.</dc:creator>
  <cp:lastModifiedBy>Fusek, William G.</cp:lastModifiedBy>
  <cp:revision>16</cp:revision>
  <dcterms:created xsi:type="dcterms:W3CDTF">2018-01-04T15:22:59Z</dcterms:created>
  <dcterms:modified xsi:type="dcterms:W3CDTF">2019-12-12T14:19:46Z</dcterms:modified>
</cp:coreProperties>
</file>