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2"/>
  </p:sldMasterIdLst>
  <p:notesMasterIdLst>
    <p:notesMasterId r:id="rId9"/>
  </p:notesMasterIdLst>
  <p:handoutMasterIdLst>
    <p:handoutMasterId r:id="rId10"/>
  </p:handoutMasterIdLst>
  <p:sldIdLst>
    <p:sldId id="256" r:id="rId3"/>
    <p:sldId id="257" r:id="rId4"/>
    <p:sldId id="258" r:id="rId5"/>
    <p:sldId id="259" r:id="rId6"/>
    <p:sldId id="260" r:id="rId7"/>
    <p:sldId id="261" r:id="rId8"/>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E25E649-3F16-4E02-A733-19D2CDBF48F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5274" autoAdjust="0"/>
  </p:normalViewPr>
  <p:slideViewPr>
    <p:cSldViewPr>
      <p:cViewPr varScale="1">
        <p:scale>
          <a:sx n="73" d="100"/>
          <a:sy n="73" d="100"/>
        </p:scale>
        <p:origin x="618" y="72"/>
      </p:cViewPr>
      <p:guideLst>
        <p:guide pos="3839"/>
        <p:guide orient="horz" pos="2160"/>
      </p:guideLst>
    </p:cSldViewPr>
  </p:slideViewPr>
  <p:notesTextViewPr>
    <p:cViewPr>
      <p:scale>
        <a:sx n="1" d="1"/>
        <a:sy n="1" d="1"/>
      </p:scale>
      <p:origin x="0" y="0"/>
    </p:cViewPr>
  </p:notesTextViewPr>
  <p:notesViewPr>
    <p:cSldViewPr showGuides="1">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12/12/2018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12/12/2018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905000"/>
            <a:ext cx="9144000" cy="2667000"/>
          </a:xfrm>
        </p:spPr>
        <p:txBody>
          <a:bodyPr>
            <a:noAutofit/>
          </a:bodyPr>
          <a:lstStyle>
            <a:lvl1pPr>
              <a:defRPr sz="5400"/>
            </a:lvl1pPr>
          </a:lstStyle>
          <a:p>
            <a:r>
              <a:rPr lang="en-US" smtClean="0"/>
              <a:t>Click to edit Master title style</a:t>
            </a:r>
            <a:endParaRPr/>
          </a:p>
        </p:txBody>
      </p:sp>
      <p:sp>
        <p:nvSpPr>
          <p:cNvPr id="3" name="Subtitle 2"/>
          <p:cNvSpPr>
            <a:spLocks noGrp="1"/>
          </p:cNvSpPr>
          <p:nvPr>
            <p:ph type="subTitle" idx="1"/>
          </p:nvPr>
        </p:nvSpPr>
        <p:spPr>
          <a:xfrm>
            <a:off x="1522413" y="5105400"/>
            <a:ext cx="9143999" cy="1066800"/>
          </a:xfrm>
        </p:spPr>
        <p:txBody>
          <a:bodyPr/>
          <a:lstStyle>
            <a:lvl1pPr marL="0" indent="0" algn="l">
              <a:spcBef>
                <a:spcPts val="0"/>
              </a:spcBef>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grpSp>
        <p:nvGrpSpPr>
          <p:cNvPr id="256" name="line"/>
          <p:cNvGrpSpPr/>
          <p:nvPr/>
        </p:nvGrpSpPr>
        <p:grpSpPr bwMode="invGray">
          <a:xfrm>
            <a:off x="1584896" y="4724400"/>
            <a:ext cx="8631936" cy="64008"/>
            <a:chOff x="-4110038" y="2703513"/>
            <a:chExt cx="17394239" cy="160336"/>
          </a:xfrm>
          <a:solidFill>
            <a:schemeClr val="accent1"/>
          </a:solidFill>
        </p:grpSpPr>
        <p:sp>
          <p:nvSpPr>
            <p:cNvPr id="257"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9"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line"/>
          <p:cNvGrpSpPr/>
          <p:nvPr/>
        </p:nvGrpSpPr>
        <p:grpSpPr bwMode="invGray">
          <a:xfrm>
            <a:off x="1522413" y="1514475"/>
            <a:ext cx="10569575" cy="64008"/>
            <a:chOff x="1522413" y="1514475"/>
            <a:chExt cx="10569575" cy="64008"/>
          </a:xfrm>
        </p:grpSpPr>
        <p:sp>
          <p:nvSpPr>
            <p:cNvPr id="8" name="Freeform 7"/>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8"/>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9"/>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956816">
              <a:defRPr/>
            </a:lvl6pPr>
            <a:lvl7pPr marL="1956816">
              <a:defRPr/>
            </a:lvl7pPr>
            <a:lvl8pPr marL="1956816">
              <a:defRPr/>
            </a:lvl8pPr>
            <a:lvl9pPr marL="1956816">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line"/>
          <p:cNvGrpSpPr/>
          <p:nvPr/>
        </p:nvGrpSpPr>
        <p:grpSpPr bwMode="invGray">
          <a:xfrm rot="5400000">
            <a:off x="6864412" y="3472598"/>
            <a:ext cx="6492240" cy="64008"/>
            <a:chOff x="1522413" y="1514475"/>
            <a:chExt cx="10569575" cy="64008"/>
          </a:xfrm>
        </p:grpSpPr>
        <p:sp>
          <p:nvSpPr>
            <p:cNvPr id="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3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4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5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Vertical Title 1"/>
          <p:cNvSpPr>
            <a:spLocks noGrp="1"/>
          </p:cNvSpPr>
          <p:nvPr>
            <p:ph type="title" orient="vert"/>
          </p:nvPr>
        </p:nvSpPr>
        <p:spPr>
          <a:xfrm>
            <a:off x="10361612" y="274639"/>
            <a:ext cx="1371600" cy="5901747"/>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08012" y="277813"/>
            <a:ext cx="9144001" cy="5898573"/>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67" name="line"/>
          <p:cNvGrpSpPr/>
          <p:nvPr/>
        </p:nvGrpSpPr>
        <p:grpSpPr bwMode="invGray">
          <a:xfrm>
            <a:off x="1522413" y="1514475"/>
            <a:ext cx="10569575" cy="64008"/>
            <a:chOff x="1522413" y="1514475"/>
            <a:chExt cx="10569575" cy="64008"/>
          </a:xfrm>
        </p:grpSpPr>
        <p:sp>
          <p:nvSpPr>
            <p:cNvPr id="168"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5"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6"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7"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8"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9"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0"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41"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idx="1"/>
          </p:nvPr>
        </p:nvSpPr>
        <p:spPr/>
        <p:txBody>
          <a:bodyPr/>
          <a:lstStyle>
            <a:lvl2pPr marL="548640">
              <a:defRPr/>
            </a:lvl2pPr>
            <a:lvl3pPr marL="777240">
              <a:defRPr/>
            </a:lvl3pPr>
            <a:lvl4pPr marL="1005840">
              <a:defRPr/>
            </a:lvl4pPr>
            <a:lvl5pPr marL="1234440">
              <a:defRPr/>
            </a:lvl5pPr>
            <a:lvl6pPr marL="1463040">
              <a:defRPr baseline="0"/>
            </a:lvl6pPr>
            <a:lvl7pPr marL="1691640">
              <a:defRPr baseline="0"/>
            </a:lvl7pPr>
            <a:lvl8pPr marL="1920240">
              <a:defRPr baseline="0"/>
            </a:lvl8pPr>
            <a:lvl9pPr marL="2148840">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AFE8FB1-0A7A-443E-AAF7-31D4FA1AA312}"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55" name="line"/>
          <p:cNvGrpSpPr/>
          <p:nvPr/>
        </p:nvGrpSpPr>
        <p:grpSpPr bwMode="invGray">
          <a:xfrm>
            <a:off x="1584896" y="4724400"/>
            <a:ext cx="8631936" cy="64008"/>
            <a:chOff x="-4110038" y="2703513"/>
            <a:chExt cx="17394239" cy="160336"/>
          </a:xfrm>
          <a:solidFill>
            <a:schemeClr val="accent1"/>
          </a:solidFill>
        </p:grpSpPr>
        <p:sp>
          <p:nvSpPr>
            <p:cNvPr id="256" name="Freeform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7" name="Freeform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8" name="Freeform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59" name="Freeform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0" name="Freeform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1" name="Freeform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2" name="Freeform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3" name="Freeform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4" name="Freeform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5" name="Freeform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6" name="Freeform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7" name="Freeform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8" name="Freeform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69" name="Freeform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0" name="Freeform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1" name="Freeform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2" name="Freeform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3" name="Freeform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4" name="Freeform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5" name="Freeform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6" name="Freeform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7" name="Freeform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8" name="Freeform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79" name="Freeform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0" name="Freeform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1" name="Freeform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2" name="Freeform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3" name="Freeform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4" name="Freeform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5" name="Freeform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6" name="Freeform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7" name="Freeform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8" name="Freeform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89" name="Freeform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0" name="Freeform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1" name="Freeform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2" name="Freeform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3" name="Freeform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4" name="Freeform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5" name="Freeform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6" name="Freeform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7" name="Freeform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8" name="Freeform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299" name="Freeform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0" name="Freeform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1" name="Freeform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2" name="Freeform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3" name="Freeform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4" name="Freeform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5" name="Freeform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6" name="Freeform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7" name="Freeform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8" name="Freeform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09" name="Freeform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0" name="Freeform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1" name="Freeform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2" name="Freeform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3" name="Freeform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4" name="Freeform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5" name="Freeform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6" name="Freeform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7" name="Freeform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8" name="Freeform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19" name="Freeform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0" name="Freeform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1" name="Freeform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2" name="Freeform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3" name="Freeform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4" name="Freeform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5" name="Freeform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6" name="Freeform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7" name="Freeform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8" name="Freeform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29" name="Freeform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0" name="Freeform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1" name="Freeform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2" name="Freeform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3" name="Freeform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4" name="Freeform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5" name="Freeform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6" name="Freeform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7" name="Freeform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8" name="Freeform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39" name="Freeform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0" name="Freeform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1" name="Freeform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2" name="Freeform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3" name="Freeform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4" name="Freeform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5" name="Freeform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6" name="Freeform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7" name="Freeform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8" name="Freeform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49" name="Freeform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0" name="Freeform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1" name="Freeform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2" name="Freeform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3" name="Freeform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4" name="Freeform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5" name="Freeform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6" name="Freeform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7" name="Freeform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8" name="Freeform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59" name="Freeform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0" name="Freeform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1" name="Freeform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2" name="Freeform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3" name="Freeform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4" name="Freeform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5" name="Freeform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6" name="Freeform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7" name="Freeform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8" name="Freeform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69" name="Freeform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0" name="Freeform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1" name="Freeform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2" name="Freeform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3" name="Freeform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4" name="Freeform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5" name="Freeform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6" name="Freeform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7" name="Freeform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sp>
          <p:nvSpPr>
            <p:cNvPr id="378" name="Freeform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p>
          </p:txBody>
        </p:sp>
      </p:grpSp>
      <p:sp>
        <p:nvSpPr>
          <p:cNvPr id="2" name="Title 1"/>
          <p:cNvSpPr>
            <a:spLocks noGrp="1"/>
          </p:cNvSpPr>
          <p:nvPr>
            <p:ph type="title"/>
          </p:nvPr>
        </p:nvSpPr>
        <p:spPr>
          <a:xfrm>
            <a:off x="1522413" y="1905000"/>
            <a:ext cx="9144000" cy="2667000"/>
          </a:xfrm>
        </p:spPr>
        <p:txBody>
          <a:bodyPr anchor="b">
            <a:noAutofit/>
          </a:bodyPr>
          <a:lstStyle>
            <a:lvl1pPr algn="l">
              <a:defRPr sz="4400" b="0" cap="none" baseline="0"/>
            </a:lvl1pPr>
          </a:lstStyle>
          <a:p>
            <a:r>
              <a:rPr lang="en-US" smtClean="0"/>
              <a:t>Click to edit Master title style</a:t>
            </a:r>
            <a:endParaRPr/>
          </a:p>
        </p:txBody>
      </p:sp>
      <p:sp>
        <p:nvSpPr>
          <p:cNvPr id="3" name="Text Placeholder 2"/>
          <p:cNvSpPr>
            <a:spLocks noGrp="1"/>
          </p:cNvSpPr>
          <p:nvPr>
            <p:ph type="body" idx="1"/>
          </p:nvPr>
        </p:nvSpPr>
        <p:spPr>
          <a:xfrm>
            <a:off x="1522413" y="5102525"/>
            <a:ext cx="9143999" cy="1069675"/>
          </a:xfrm>
        </p:spPr>
        <p:txBody>
          <a:bodyPr anchor="t">
            <a:normAutofit/>
          </a:bodyPr>
          <a:lstStyle>
            <a:lvl1pPr marL="0" indent="0">
              <a:spcBef>
                <a:spcPts val="0"/>
              </a:spcBef>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AFE8FB1-0A7A-443E-AAF7-31D4FA1AA312}" type="datetimeFigureOut">
              <a:rPr lang="en-US"/>
              <a:t>12/12/2018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58" name="line"/>
          <p:cNvGrpSpPr/>
          <p:nvPr/>
        </p:nvGrpSpPr>
        <p:grpSpPr bwMode="invGray">
          <a:xfrm>
            <a:off x="1522413" y="1514475"/>
            <a:ext cx="10569575" cy="64008"/>
            <a:chOff x="1522413" y="1514475"/>
            <a:chExt cx="10569575" cy="64008"/>
          </a:xfrm>
        </p:grpSpPr>
        <p:sp>
          <p:nvSpPr>
            <p:cNvPr id="159"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p>
            <a:r>
              <a:rPr lang="en-US" smtClean="0"/>
              <a:t>Click to edit Master title style</a:t>
            </a:r>
            <a:endParaRPr/>
          </a:p>
        </p:txBody>
      </p:sp>
      <p:sp>
        <p:nvSpPr>
          <p:cNvPr id="3" name="Content Placeholder 2"/>
          <p:cNvSpPr>
            <a:spLocks noGrp="1"/>
          </p:cNvSpPr>
          <p:nvPr>
            <p:ph sz="half" idx="1"/>
          </p:nvPr>
        </p:nvSpPr>
        <p:spPr>
          <a:xfrm>
            <a:off x="1522413" y="1905000"/>
            <a:ext cx="4419599"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46815" y="1905000"/>
            <a:ext cx="4419598" cy="4267200"/>
          </a:xfrm>
        </p:spPr>
        <p:txBody>
          <a:bodyPr>
            <a:normAutofit/>
          </a:bodyPr>
          <a:lstStyle>
            <a:lvl1pPr>
              <a:defRPr sz="2400"/>
            </a:lvl1pPr>
            <a:lvl2pPr>
              <a:defRPr sz="2000"/>
            </a:lvl2pPr>
            <a:lvl3pPr>
              <a:defRPr sz="1800"/>
            </a:lvl3pPr>
            <a:lvl4pPr>
              <a:defRPr sz="1600"/>
            </a:lvl4pPr>
            <a:lvl5pPr>
              <a:defRPr sz="1600"/>
            </a:lvl5pPr>
            <a:lvl6pPr marL="1956816">
              <a:defRPr sz="1600"/>
            </a:lvl6pPr>
            <a:lvl7pPr marL="1956816">
              <a:defRPr sz="160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9AFE8FB1-0A7A-443E-AAF7-31D4FA1AA312}"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60" name="line"/>
          <p:cNvGrpSpPr/>
          <p:nvPr/>
        </p:nvGrpSpPr>
        <p:grpSpPr bwMode="invGray">
          <a:xfrm>
            <a:off x="1522413" y="1514475"/>
            <a:ext cx="10569575" cy="64008"/>
            <a:chOff x="1522413" y="1514475"/>
            <a:chExt cx="10569575" cy="64008"/>
          </a:xfrm>
        </p:grpSpPr>
        <p:sp>
          <p:nvSpPr>
            <p:cNvPr id="161" name="Freeform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1"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2"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3"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4"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a:xfrm>
            <a:off x="1522414" y="274638"/>
            <a:ext cx="9143998" cy="1020762"/>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522413" y="2819399"/>
            <a:ext cx="4416552" cy="3352801"/>
          </a:xfrm>
        </p:spPr>
        <p:txBody>
          <a:bodyPr/>
          <a:lstStyle>
            <a:lvl1pPr>
              <a:defRPr sz="2400"/>
            </a:lvl1pPr>
            <a:lvl2pPr>
              <a:defRPr sz="2000"/>
            </a:lvl2pPr>
            <a:lvl3pPr>
              <a:defRPr sz="1800"/>
            </a:lvl3pPr>
            <a:lvl4pPr>
              <a:defRPr sz="1600"/>
            </a:lvl4pPr>
            <a:lvl5pPr>
              <a:defRPr sz="1600"/>
            </a:lvl5pPr>
            <a:lvl6pPr marL="1956816">
              <a:defRPr sz="1600"/>
            </a:lvl6pPr>
            <a:lvl7pPr marL="1956816">
              <a:defRPr sz="1600" baseline="0"/>
            </a:lvl7pPr>
            <a:lvl8pPr marL="1956816">
              <a:defRPr sz="1600" baseline="0"/>
            </a:lvl8pPr>
            <a:lvl9pPr marL="1956816">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0" y="1905000"/>
            <a:ext cx="4416552" cy="762000"/>
          </a:xfrm>
        </p:spPr>
        <p:txBody>
          <a:bodyPr anchor="ct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49860" y="2819399"/>
            <a:ext cx="4416552" cy="3352801"/>
          </a:xfrm>
        </p:spPr>
        <p:txBody>
          <a:bodyPr/>
          <a:lstStyle>
            <a:lvl1pPr>
              <a:defRPr sz="2400"/>
            </a:lvl1pPr>
            <a:lvl2pPr>
              <a:defRPr sz="2000"/>
            </a:lvl2pPr>
            <a:lvl3pPr>
              <a:defRPr sz="1800"/>
            </a:lvl3pPr>
            <a:lvl4pPr>
              <a:defRPr sz="1600"/>
            </a:lvl4pPr>
            <a:lvl5pPr marL="1956816">
              <a:defRPr sz="1600"/>
            </a:lvl5pPr>
            <a:lvl6pPr marL="1956816">
              <a:defRPr sz="1600"/>
            </a:lvl6pPr>
            <a:lvl7pPr marL="1956816">
              <a:defRPr sz="1600"/>
            </a:lvl7pPr>
            <a:lvl8pPr marL="1956816">
              <a:defRPr sz="1600"/>
            </a:lvl8pPr>
            <a:lvl9pPr marL="1956816">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AFE8FB1-0A7A-443E-AAF7-31D4FA1AA312}" type="datetimeFigureOut">
              <a:rPr lang="en-US"/>
              <a:t>12/12/2018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6" name="line"/>
          <p:cNvGrpSpPr/>
          <p:nvPr/>
        </p:nvGrpSpPr>
        <p:grpSpPr bwMode="invGray">
          <a:xfrm>
            <a:off x="1522413" y="1514475"/>
            <a:ext cx="10569575" cy="64008"/>
            <a:chOff x="1522413" y="1514475"/>
            <a:chExt cx="10569575" cy="64008"/>
          </a:xfrm>
        </p:grpSpPr>
        <p:sp>
          <p:nvSpPr>
            <p:cNvPr id="157" name="Freeform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8" name="Freeform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59" name="Freeform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0"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1"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2"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3"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4"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5"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6"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7"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8"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69"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0"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1"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2"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3"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4"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5"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6"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7"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8"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79"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0"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1"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2"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3"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4"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5"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6"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7"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8"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89"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0"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1"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2"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3"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4"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5"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6"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7"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8"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199"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0"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1"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2"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3"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4"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5"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6"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7"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8"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09"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0"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1"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2"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3"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4"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5"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6"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7"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8"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19"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0"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1"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2"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3"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4"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5"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6"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7"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8"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29"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230"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AFE8FB1-0A7A-443E-AAF7-31D4FA1AA312}" type="datetimeFigureOut">
              <a:rPr lang="en-US"/>
              <a:t>12/12/2018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FE8FB1-0A7A-443E-AAF7-31D4FA1AA312}" type="datetimeFigureOut">
              <a:rPr lang="en-US"/>
              <a:t>12/12/2018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615" name="frame"/>
          <p:cNvGrpSpPr/>
          <p:nvPr/>
        </p:nvGrpSpPr>
        <p:grpSpPr bwMode="invGray">
          <a:xfrm>
            <a:off x="4417839" y="1630821"/>
            <a:ext cx="6291028" cy="4575885"/>
            <a:chOff x="4417839" y="1630821"/>
            <a:chExt cx="6291028" cy="4575885"/>
          </a:xfrm>
        </p:grpSpPr>
        <p:grpSp>
          <p:nvGrpSpPr>
            <p:cNvPr id="616" name="Group 615"/>
            <p:cNvGrpSpPr/>
            <p:nvPr/>
          </p:nvGrpSpPr>
          <p:grpSpPr bwMode="invGray">
            <a:xfrm>
              <a:off x="5414491" y="1630821"/>
              <a:ext cx="5294376" cy="4114800"/>
              <a:chOff x="3310555" y="716546"/>
              <a:chExt cx="5294376" cy="4114800"/>
            </a:xfrm>
          </p:grpSpPr>
          <p:grpSp>
            <p:nvGrpSpPr>
              <p:cNvPr id="768" name="Group 767"/>
              <p:cNvGrpSpPr/>
              <p:nvPr/>
            </p:nvGrpSpPr>
            <p:grpSpPr bwMode="invGray">
              <a:xfrm flipH="1">
                <a:off x="3310555" y="737968"/>
                <a:ext cx="5294376" cy="54864"/>
                <a:chOff x="1522413" y="1514475"/>
                <a:chExt cx="10569575" cy="64008"/>
              </a:xfrm>
              <a:solidFill>
                <a:schemeClr val="accent1"/>
              </a:solidFill>
            </p:grpSpPr>
            <p:sp>
              <p:nvSpPr>
                <p:cNvPr id="844" name="Freeform 84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84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9" name="Group 768"/>
              <p:cNvGrpSpPr/>
              <p:nvPr/>
            </p:nvGrpSpPr>
            <p:grpSpPr bwMode="invGray">
              <a:xfrm rot="16200000" flipH="1">
                <a:off x="6492229" y="2755658"/>
                <a:ext cx="4114800" cy="36576"/>
                <a:chOff x="1522413" y="1514475"/>
                <a:chExt cx="10569575" cy="64008"/>
              </a:xfrm>
              <a:solidFill>
                <a:schemeClr val="accent1"/>
              </a:solidFill>
            </p:grpSpPr>
            <p:sp>
              <p:nvSpPr>
                <p:cNvPr id="770" name="Freeform 76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77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7" name="Group 616"/>
            <p:cNvGrpSpPr/>
            <p:nvPr/>
          </p:nvGrpSpPr>
          <p:grpSpPr bwMode="invGray">
            <a:xfrm rot="10800000">
              <a:off x="4417839" y="2091906"/>
              <a:ext cx="5294376" cy="4114800"/>
              <a:chOff x="3310555" y="716546"/>
              <a:chExt cx="5294376" cy="4114800"/>
            </a:xfrm>
          </p:grpSpPr>
          <p:grpSp>
            <p:nvGrpSpPr>
              <p:cNvPr id="618" name="Group 617"/>
              <p:cNvGrpSpPr/>
              <p:nvPr/>
            </p:nvGrpSpPr>
            <p:grpSpPr bwMode="invGray">
              <a:xfrm flipH="1">
                <a:off x="3310555" y="737968"/>
                <a:ext cx="5294376" cy="54864"/>
                <a:chOff x="1522413" y="1514475"/>
                <a:chExt cx="10569575" cy="64008"/>
              </a:xfrm>
              <a:solidFill>
                <a:schemeClr val="accent1"/>
              </a:solidFill>
            </p:grpSpPr>
            <p:sp>
              <p:nvSpPr>
                <p:cNvPr id="694" name="Freeform 693"/>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695"/>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7"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9" name="Group 618"/>
              <p:cNvGrpSpPr/>
              <p:nvPr/>
            </p:nvGrpSpPr>
            <p:grpSpPr bwMode="invGray">
              <a:xfrm rot="16200000" flipH="1">
                <a:off x="6492229" y="2755658"/>
                <a:ext cx="4114800" cy="36576"/>
                <a:chOff x="1522413" y="1514475"/>
                <a:chExt cx="10569575" cy="64008"/>
              </a:xfrm>
              <a:solidFill>
                <a:schemeClr val="accent1"/>
              </a:solidFill>
            </p:grpSpPr>
            <p:sp>
              <p:nvSpPr>
                <p:cNvPr id="620" name="Freeform 61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3"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Content Placeholder 2"/>
          <p:cNvSpPr>
            <a:spLocks noGrp="1"/>
          </p:cNvSpPr>
          <p:nvPr>
            <p:ph idx="1"/>
          </p:nvPr>
        </p:nvSpPr>
        <p:spPr>
          <a:xfrm>
            <a:off x="4710022" y="1905000"/>
            <a:ext cx="5669280" cy="4038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522413" y="3429000"/>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614" name="frame"/>
          <p:cNvGrpSpPr/>
          <p:nvPr/>
        </p:nvGrpSpPr>
        <p:grpSpPr bwMode="invGray">
          <a:xfrm flipH="1">
            <a:off x="1447500" y="1630821"/>
            <a:ext cx="6291028" cy="4575885"/>
            <a:chOff x="4417839" y="1630821"/>
            <a:chExt cx="6291028" cy="4575885"/>
          </a:xfrm>
        </p:grpSpPr>
        <p:grpSp>
          <p:nvGrpSpPr>
            <p:cNvPr id="615" name="Group 614"/>
            <p:cNvGrpSpPr/>
            <p:nvPr/>
          </p:nvGrpSpPr>
          <p:grpSpPr bwMode="invGray">
            <a:xfrm>
              <a:off x="5414491" y="1630821"/>
              <a:ext cx="5294376" cy="4114800"/>
              <a:chOff x="3310555" y="716546"/>
              <a:chExt cx="5294376" cy="4114800"/>
            </a:xfrm>
          </p:grpSpPr>
          <p:grpSp>
            <p:nvGrpSpPr>
              <p:cNvPr id="767" name="Group 766"/>
              <p:cNvGrpSpPr/>
              <p:nvPr/>
            </p:nvGrpSpPr>
            <p:grpSpPr bwMode="invGray">
              <a:xfrm flipH="1">
                <a:off x="3310555" y="737968"/>
                <a:ext cx="5294376" cy="54864"/>
                <a:chOff x="1522413" y="1514475"/>
                <a:chExt cx="10569575" cy="64008"/>
              </a:xfrm>
              <a:solidFill>
                <a:schemeClr val="accent1"/>
              </a:solidFill>
            </p:grpSpPr>
            <p:sp>
              <p:nvSpPr>
                <p:cNvPr id="843" name="Freeform 84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4" name="Freeform 84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5" name="Freeform 84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5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6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7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8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9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0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91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768" name="Group 767"/>
              <p:cNvGrpSpPr/>
              <p:nvPr/>
            </p:nvGrpSpPr>
            <p:grpSpPr bwMode="invGray">
              <a:xfrm rot="16200000" flipH="1">
                <a:off x="6492229" y="2755658"/>
                <a:ext cx="4114800" cy="36576"/>
                <a:chOff x="1522413" y="1514475"/>
                <a:chExt cx="10569575" cy="64008"/>
              </a:xfrm>
              <a:solidFill>
                <a:schemeClr val="accent1"/>
              </a:solidFill>
            </p:grpSpPr>
            <p:sp>
              <p:nvSpPr>
                <p:cNvPr id="769" name="Freeform 76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0" name="Freeform 76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1" name="Freeform 77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2"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3"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4"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5"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6"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7"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8"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79"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0"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1"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2"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3"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4"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5"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6"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7"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8"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89"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0"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1"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2"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3"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4"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5"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6"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7"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8"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99"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0"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1"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2"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3"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4"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5"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6"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7"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8"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09"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0"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1"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2"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3"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4"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5"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6"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7"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8"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19"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0"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1"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2"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3"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4"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5"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6"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7"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8"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29"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0"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1"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2"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3"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4"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5"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6"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7"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8"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39"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0"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1"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842"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nvGrpSpPr>
            <p:cNvPr id="616" name="Group 615"/>
            <p:cNvGrpSpPr/>
            <p:nvPr/>
          </p:nvGrpSpPr>
          <p:grpSpPr bwMode="invGray">
            <a:xfrm rot="10800000">
              <a:off x="4417839" y="2091906"/>
              <a:ext cx="5294376" cy="4114800"/>
              <a:chOff x="3310555" y="716546"/>
              <a:chExt cx="5294376" cy="4114800"/>
            </a:xfrm>
          </p:grpSpPr>
          <p:grpSp>
            <p:nvGrpSpPr>
              <p:cNvPr id="617" name="Group 616"/>
              <p:cNvGrpSpPr/>
              <p:nvPr/>
            </p:nvGrpSpPr>
            <p:grpSpPr bwMode="invGray">
              <a:xfrm flipH="1">
                <a:off x="3310555" y="737968"/>
                <a:ext cx="5294376" cy="54864"/>
                <a:chOff x="1522413" y="1514475"/>
                <a:chExt cx="10569575" cy="64008"/>
              </a:xfrm>
              <a:solidFill>
                <a:schemeClr val="accent1"/>
              </a:solidFill>
            </p:grpSpPr>
            <p:sp>
              <p:nvSpPr>
                <p:cNvPr id="693" name="Freeform 692"/>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4" name="Freeform 693"/>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5" name="Freeform 694"/>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6" name="Freeform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7" name="Freeform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8" name="Freeform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9" name="Freeform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0" name="Freeform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1" name="Freeform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2" name="Freeform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3" name="Freeform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4" name="Freeform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5" name="Freeform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6" name="Freeform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7" name="Freeform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8" name="Freeform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09" name="Freeform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0" name="Freeform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1" name="Freeform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2" name="Freeform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3" name="Freeform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4" name="Freeform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5" name="Freeform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6" name="Freeform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7" name="Freeform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8" name="Freeform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19" name="Freeform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0" name="Freeform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1" name="Freeform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2" name="Freeform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3" name="Freeform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4" name="Freeform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5" name="Freeform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6" name="Freeform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7" name="Freeform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8" name="Freeform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29" name="Freeform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0" name="Freeform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1" name="Freeform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2" name="Freeform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3" name="Freeform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4" name="Freeform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5" name="Freeform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6" name="Freeform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7" name="Freeform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8" name="Freeform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39" name="Freeform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0" name="Freeform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1" name="Freeform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2" name="Freeform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3" name="Freeform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4" name="Freeform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5" name="Freeform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6" name="Freeform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7" name="Freeform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8" name="Freeform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49" name="Freeform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0" name="Freeform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1" name="Freeform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2" name="Freeform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3" name="Freeform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4" name="Freeform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5" name="Freeform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6" name="Freeform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7" name="Freeform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8" name="Freeform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59" name="Freeform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0" name="Freeform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1" name="Freeform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2" name="Freeform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3" name="Freeform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4" name="Freeform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5" name="Freeform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766" name="Freeform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nvGrpSpPr>
              <p:cNvPr id="618" name="Group 617"/>
              <p:cNvGrpSpPr/>
              <p:nvPr/>
            </p:nvGrpSpPr>
            <p:grpSpPr bwMode="invGray">
              <a:xfrm rot="16200000" flipH="1">
                <a:off x="6492229" y="2755658"/>
                <a:ext cx="4114800" cy="36576"/>
                <a:chOff x="1522413" y="1514475"/>
                <a:chExt cx="10569575" cy="64008"/>
              </a:xfrm>
              <a:solidFill>
                <a:schemeClr val="accent1"/>
              </a:solidFill>
            </p:grpSpPr>
            <p:sp>
              <p:nvSpPr>
                <p:cNvPr id="619" name="Freeform 618"/>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0" name="Freeform 619"/>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1" name="Freeform 620"/>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2" name="Freeform 621"/>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3" name="Freeform 622"/>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4" name="Freeform 623"/>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5" name="Freeform 624"/>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6" name="Freeform 625"/>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7" name="Freeform 626"/>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8" name="Freeform 627"/>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29" name="Freeform 628"/>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0" name="Freeform 629"/>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1" name="Freeform 630"/>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2" name="Freeform 631"/>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3" name="Freeform 632"/>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4" name="Freeform 633"/>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5" name="Freeform 634"/>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6" name="Freeform 635"/>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7" name="Freeform 636"/>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8" name="Freeform 637"/>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39" name="Freeform 638"/>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0" name="Freeform 639"/>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1" name="Freeform 640"/>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2" name="Freeform 641"/>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3" name="Freeform 642"/>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4" name="Freeform 643"/>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5" name="Freeform 644"/>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6" name="Freeform 645"/>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7" name="Freeform 646"/>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8" name="Freeform 647"/>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49" name="Freeform 648"/>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0" name="Freeform 649"/>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1" name="Freeform 650"/>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2" name="Freeform 651"/>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3" name="Freeform 652"/>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4" name="Freeform 653"/>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5" name="Freeform 654"/>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6" name="Freeform 655"/>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7" name="Freeform 656"/>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8" name="Freeform 657"/>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59" name="Freeform 658"/>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0" name="Freeform 659"/>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1" name="Freeform 660"/>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2" name="Freeform 661"/>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3" name="Freeform 662"/>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4" name="Freeform 663"/>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5" name="Freeform 664"/>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6" name="Freeform 665"/>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7" name="Freeform 666"/>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8" name="Freeform 667"/>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69" name="Freeform 668"/>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0" name="Freeform 669"/>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1" name="Freeform 670"/>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2" name="Freeform 671"/>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3" name="Freeform 672"/>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4" name="Freeform 673"/>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5" name="Freeform 674"/>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6" name="Freeform 675"/>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7" name="Freeform 676"/>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8" name="Freeform 677"/>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79" name="Freeform 678"/>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0" name="Freeform 679"/>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1" name="Freeform 680"/>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2" name="Freeform 681"/>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3" name="Freeform 682"/>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4" name="Freeform 683"/>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5" name="Freeform 684"/>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6" name="Freeform 685"/>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7" name="Freeform 686"/>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8" name="Freeform 687"/>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89" name="Freeform 688"/>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0" name="Freeform 689"/>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1" name="Freeform 690"/>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sp>
              <p:nvSpPr>
                <p:cNvPr id="692" name="Freeform 691"/>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a:ln>
                      <a:noFill/>
                    </a:ln>
                  </a:endParaRPr>
                </a:p>
              </p:txBody>
            </p:sp>
          </p:grpSp>
        </p:grpSp>
      </p:grpSp>
      <p:sp>
        <p:nvSpPr>
          <p:cNvPr id="2" name="Title 1"/>
          <p:cNvSpPr>
            <a:spLocks noGrp="1"/>
          </p:cNvSpPr>
          <p:nvPr>
            <p:ph type="title"/>
          </p:nvPr>
        </p:nvSpPr>
        <p:spPr>
          <a:xfrm>
            <a:off x="1522414" y="274638"/>
            <a:ext cx="9143998" cy="1020762"/>
          </a:xfrm>
        </p:spPr>
        <p:txBody>
          <a:bodyPr anchor="b">
            <a:noAutofit/>
          </a:bodyPr>
          <a:lstStyle>
            <a:lvl1pPr algn="l">
              <a:defRPr sz="3200" b="0"/>
            </a:lvl1pPr>
          </a:lstStyle>
          <a:p>
            <a:r>
              <a:rPr lang="en-US" smtClean="0"/>
              <a:t>Click to edit Master title style</a:t>
            </a:r>
            <a:endParaRPr/>
          </a:p>
        </p:txBody>
      </p:sp>
      <p:sp>
        <p:nvSpPr>
          <p:cNvPr id="3" name="Picture Placeholder 2"/>
          <p:cNvSpPr>
            <a:spLocks noGrp="1"/>
          </p:cNvSpPr>
          <p:nvPr>
            <p:ph type="pic" idx="1"/>
          </p:nvPr>
        </p:nvSpPr>
        <p:spPr>
          <a:xfrm>
            <a:off x="1745838" y="1884311"/>
            <a:ext cx="5669280" cy="4041648"/>
          </a:xfrm>
          <a:solidFill>
            <a:schemeClr val="bg1"/>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905959" y="3411748"/>
            <a:ext cx="2743200" cy="2743200"/>
          </a:xfrm>
        </p:spPr>
        <p:txBody>
          <a:bodyPr anchor="b">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AFE8FB1-0A7A-443E-AAF7-31D4FA1AA312}" type="datetimeFigureOut">
              <a:rPr lang="en-US"/>
              <a:t>12/12/2018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25BA54BD-C84D-46CE-8B72-31BFB26ABA43}" type="slidenum">
              <a:rPr/>
              <a:t>‹#›</a:t>
            </a:fld>
            <a:endParaRPr/>
          </a:p>
        </p:txBody>
      </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4" y="274638"/>
            <a:ext cx="9143998" cy="1020762"/>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4" y="1905000"/>
            <a:ext cx="91440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075612" y="6400801"/>
            <a:ext cx="1243859"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9AFE8FB1-0A7A-443E-AAF7-31D4FA1AA312}" type="datetimeFigureOut">
              <a:rPr lang="en-US"/>
              <a:pPr/>
              <a:t>12/12/2018</a:t>
            </a:fld>
            <a:endParaRPr/>
          </a:p>
        </p:txBody>
      </p:sp>
      <p:sp>
        <p:nvSpPr>
          <p:cNvPr id="5" name="Footer Placeholder 4"/>
          <p:cNvSpPr>
            <a:spLocks noGrp="1"/>
          </p:cNvSpPr>
          <p:nvPr>
            <p:ph type="ftr" sz="quarter" idx="3"/>
          </p:nvPr>
        </p:nvSpPr>
        <p:spPr>
          <a:xfrm>
            <a:off x="1522413" y="6400801"/>
            <a:ext cx="6324599" cy="276226"/>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9523412" y="6400801"/>
            <a:ext cx="1143002" cy="276226"/>
          </a:xfrm>
          <a:prstGeom prst="rect">
            <a:avLst/>
          </a:prstGeom>
        </p:spPr>
        <p:txBody>
          <a:bodyPr vert="horz" lIns="91440" tIns="45720" rIns="91440" bIns="45720" rtlCol="0" anchor="ctr"/>
          <a:lstStyle>
            <a:lvl1pPr algn="r">
              <a:defRPr sz="1000">
                <a:solidFill>
                  <a:schemeClr val="tx1">
                    <a:tint val="75000"/>
                  </a:schemeClr>
                </a:solidFill>
              </a:defRPr>
            </a:lvl1pPr>
          </a:lstStyle>
          <a:p>
            <a:fld id="{25BA54BD-C84D-46CE-8B72-31BFB26ABA43}" type="slidenum">
              <a:rPr/>
              <a:pPr/>
              <a:t>‹#›</a:t>
            </a:fld>
            <a:endParaRPr/>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576072" indent="-274320" algn="l" defTabSz="914400" rtl="0"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n-cs"/>
        </a:defRPr>
      </a:lvl2pPr>
      <a:lvl3pPr marL="804672" indent="-228600" algn="l" defTabSz="914400" rtl="0"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n-cs"/>
        </a:defRPr>
      </a:lvl3pPr>
      <a:lvl4pPr marL="10332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4pPr>
      <a:lvl5pPr marL="12618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4904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l" defTabSz="914400" rtl="0"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Inventions of the Industrial Revolution</a:t>
            </a:r>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Spinning Jenny- 1764</a:t>
            </a:r>
            <a:endParaRPr lang="en-US" dirty="0"/>
          </a:p>
        </p:txBody>
      </p:sp>
      <p:sp>
        <p:nvSpPr>
          <p:cNvPr id="3" name="Content Placeholder 2"/>
          <p:cNvSpPr>
            <a:spLocks noGrp="1"/>
          </p:cNvSpPr>
          <p:nvPr>
            <p:ph idx="1"/>
          </p:nvPr>
        </p:nvSpPr>
        <p:spPr>
          <a:xfrm>
            <a:off x="1522414" y="1905000"/>
            <a:ext cx="5181598" cy="4267200"/>
          </a:xfrm>
        </p:spPr>
        <p:txBody>
          <a:bodyPr>
            <a:normAutofit/>
          </a:bodyPr>
          <a:lstStyle/>
          <a:p>
            <a:r>
              <a:rPr lang="en-US" dirty="0" smtClean="0"/>
              <a:t>Invented by James Hargreaves in 1764, the spinning jenny was a wooden machine that spun several threads at once, instead of only one thread like the old spinning wheel.</a:t>
            </a:r>
          </a:p>
          <a:p>
            <a:r>
              <a:rPr lang="en-US" dirty="0" smtClean="0"/>
              <a:t>The spinning jenny helped to increase the production of thread and put some people out of jobs because it could do the work of several people at once.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61212" y="1905000"/>
            <a:ext cx="3905250" cy="3905250"/>
          </a:xfrm>
          <a:prstGeom prst="rect">
            <a:avLst/>
          </a:prstGeom>
        </p:spPr>
      </p:pic>
    </p:spTree>
    <p:extLst>
      <p:ext uri="{BB962C8B-B14F-4D97-AF65-F5344CB8AC3E}">
        <p14:creationId xmlns:p14="http://schemas.microsoft.com/office/powerpoint/2010/main" val="212853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65614" y="1828800"/>
            <a:ext cx="5181598" cy="4267200"/>
          </a:xfrm>
        </p:spPr>
        <p:txBody>
          <a:bodyPr>
            <a:normAutofit/>
          </a:bodyPr>
          <a:lstStyle/>
          <a:p>
            <a:r>
              <a:rPr lang="en-US" dirty="0" smtClean="0"/>
              <a:t>Invented by James Watt in 1765, the Steam Engine used energy from steam to move large machinery.</a:t>
            </a:r>
          </a:p>
          <a:p>
            <a:r>
              <a:rPr lang="en-US" dirty="0" smtClean="0"/>
              <a:t>The Steam Engine provided a convenient source of energy for major forms of transportation. The steam engine allowed for quicker transportation of raw materials.</a:t>
            </a:r>
            <a:endParaRPr lang="en-US" dirty="0"/>
          </a:p>
        </p:txBody>
      </p:sp>
      <p:sp>
        <p:nvSpPr>
          <p:cNvPr id="5" name="Title 4"/>
          <p:cNvSpPr>
            <a:spLocks noGrp="1"/>
          </p:cNvSpPr>
          <p:nvPr>
            <p:ph type="title"/>
          </p:nvPr>
        </p:nvSpPr>
        <p:spPr/>
        <p:txBody>
          <a:bodyPr/>
          <a:lstStyle/>
          <a:p>
            <a:r>
              <a:rPr lang="en-US" dirty="0" smtClean="0"/>
              <a:t>The Steam Engine- 1765</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012" y="2986087"/>
            <a:ext cx="3704443" cy="331073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95542" y="1447800"/>
            <a:ext cx="2790825" cy="3076575"/>
          </a:xfrm>
          <a:prstGeom prst="rect">
            <a:avLst/>
          </a:prstGeom>
        </p:spPr>
      </p:pic>
    </p:spTree>
    <p:extLst>
      <p:ext uri="{BB962C8B-B14F-4D97-AF65-F5344CB8AC3E}">
        <p14:creationId xmlns:p14="http://schemas.microsoft.com/office/powerpoint/2010/main" val="773766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Loom- 1784</a:t>
            </a:r>
            <a:endParaRPr lang="en-US" dirty="0"/>
          </a:p>
        </p:txBody>
      </p:sp>
      <p:sp>
        <p:nvSpPr>
          <p:cNvPr id="3" name="Content Placeholder 2"/>
          <p:cNvSpPr>
            <a:spLocks noGrp="1"/>
          </p:cNvSpPr>
          <p:nvPr>
            <p:ph idx="1"/>
          </p:nvPr>
        </p:nvSpPr>
        <p:spPr>
          <a:xfrm>
            <a:off x="1522414" y="1905000"/>
            <a:ext cx="9144000" cy="1447800"/>
          </a:xfrm>
        </p:spPr>
        <p:txBody>
          <a:bodyPr/>
          <a:lstStyle/>
          <a:p>
            <a:r>
              <a:rPr lang="en-US" dirty="0" smtClean="0"/>
              <a:t>Invented by Edmund Cartwright in 1784, this machine weaved fabric together more quickly and required less people to do the job.</a:t>
            </a:r>
          </a:p>
          <a:p>
            <a:r>
              <a:rPr lang="en-US" dirty="0" smtClean="0"/>
              <a:t>The power loom improved the speed and quality of weaving cloth.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2612" y="3374571"/>
            <a:ext cx="2222500" cy="2730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9612" y="3374571"/>
            <a:ext cx="3352800" cy="2818726"/>
          </a:xfrm>
          <a:prstGeom prst="rect">
            <a:avLst/>
          </a:prstGeom>
        </p:spPr>
      </p:pic>
    </p:spTree>
    <p:extLst>
      <p:ext uri="{BB962C8B-B14F-4D97-AF65-F5344CB8AC3E}">
        <p14:creationId xmlns:p14="http://schemas.microsoft.com/office/powerpoint/2010/main" val="1237656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Cotton Gin- 1793</a:t>
            </a:r>
            <a:endParaRPr lang="en-US" dirty="0"/>
          </a:p>
        </p:txBody>
      </p:sp>
      <p:sp>
        <p:nvSpPr>
          <p:cNvPr id="3" name="Content Placeholder 2"/>
          <p:cNvSpPr>
            <a:spLocks noGrp="1"/>
          </p:cNvSpPr>
          <p:nvPr>
            <p:ph idx="1"/>
          </p:nvPr>
        </p:nvSpPr>
        <p:spPr>
          <a:xfrm>
            <a:off x="3656014" y="1676400"/>
            <a:ext cx="4800598" cy="3657600"/>
          </a:xfrm>
        </p:spPr>
        <p:txBody>
          <a:bodyPr/>
          <a:lstStyle/>
          <a:p>
            <a:r>
              <a:rPr lang="en-US" dirty="0" smtClean="0"/>
              <a:t>The Cotton Gin was invented by Eli Whitney in 1793, this machine separated the cotton seed from the cotton itself.</a:t>
            </a:r>
          </a:p>
          <a:p>
            <a:r>
              <a:rPr lang="en-US" dirty="0" smtClean="0"/>
              <a:t>The cotton gin processed cotton faster, which meant that more cotton was needed for the gin. This increased the need for slaves picking cotton in the American South.</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1203" y="1600200"/>
            <a:ext cx="3600609" cy="2819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212" y="1600200"/>
            <a:ext cx="3290316" cy="34544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7612" y="5054600"/>
            <a:ext cx="4419600" cy="1722120"/>
          </a:xfrm>
          <a:prstGeom prst="rect">
            <a:avLst/>
          </a:prstGeom>
        </p:spPr>
      </p:pic>
    </p:spTree>
    <p:extLst>
      <p:ext uri="{BB962C8B-B14F-4D97-AF65-F5344CB8AC3E}">
        <p14:creationId xmlns:p14="http://schemas.microsoft.com/office/powerpoint/2010/main" val="32991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Locomotive- early 1800s</a:t>
            </a:r>
            <a:endParaRPr lang="en-US" dirty="0"/>
          </a:p>
        </p:txBody>
      </p:sp>
      <p:sp>
        <p:nvSpPr>
          <p:cNvPr id="3" name="Content Placeholder 2"/>
          <p:cNvSpPr>
            <a:spLocks noGrp="1"/>
          </p:cNvSpPr>
          <p:nvPr>
            <p:ph idx="1"/>
          </p:nvPr>
        </p:nvSpPr>
        <p:spPr>
          <a:xfrm>
            <a:off x="5942012" y="1905000"/>
            <a:ext cx="4724402" cy="4267200"/>
          </a:xfrm>
        </p:spPr>
        <p:txBody>
          <a:bodyPr>
            <a:normAutofit lnSpcReduction="10000"/>
          </a:bodyPr>
          <a:lstStyle/>
          <a:p>
            <a:r>
              <a:rPr lang="en-US" dirty="0" smtClean="0"/>
              <a:t>In the early 1800s, George Stephenson invented the locomotive. The locomotive’s purpose was to move a self-propelled train along the railroad. </a:t>
            </a:r>
          </a:p>
          <a:p>
            <a:r>
              <a:rPr lang="en-US" dirty="0" smtClean="0"/>
              <a:t>The locomotive provided better transportation—it was quick and inexpensive. Merchants were now able to ship goods to places further away. This meant that more goods needed to be produced since more people could purchase the goods. </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2771" y="1787525"/>
            <a:ext cx="2349241" cy="33528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212" y="3879850"/>
            <a:ext cx="3568114" cy="2520950"/>
          </a:xfrm>
          <a:prstGeom prst="rect">
            <a:avLst/>
          </a:prstGeom>
        </p:spPr>
      </p:pic>
    </p:spTree>
    <p:extLst>
      <p:ext uri="{BB962C8B-B14F-4D97-AF65-F5344CB8AC3E}">
        <p14:creationId xmlns:p14="http://schemas.microsoft.com/office/powerpoint/2010/main" val="7324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halkboard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F09A44C-857D-42FD-9219-94A36248C2C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Chalkboard education presentation (widescreen)</Template>
  <TotalTime>0</TotalTime>
  <Words>282</Words>
  <Application>Microsoft Office PowerPoint</Application>
  <PresentationFormat>Custom</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Consolas</vt:lpstr>
      <vt:lpstr>Corbel</vt:lpstr>
      <vt:lpstr>Chalkboard 16x9</vt:lpstr>
      <vt:lpstr>Inventions of the Industrial Revolution</vt:lpstr>
      <vt:lpstr>The Spinning Jenny- 1764</vt:lpstr>
      <vt:lpstr>The Steam Engine- 1765</vt:lpstr>
      <vt:lpstr>The Power Loom- 1784</vt:lpstr>
      <vt:lpstr>The Cotton Gin- 1793</vt:lpstr>
      <vt:lpstr>The Locomotive- early 1800s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2015-12-01T17:08:01Z</dcterms:created>
  <dcterms:modified xsi:type="dcterms:W3CDTF">2018-12-12T12:47:59Z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TC028048469991</vt:lpwstr>
  </property>
</Properties>
</file>