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7" r:id="rId20"/>
    <p:sldId id="281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Increasing numbers of people learned to read during the Renaissance </a:t>
            </a:r>
            <a:r>
              <a:rPr lang="en-US" sz="4000" dirty="0" smtClean="0"/>
              <a:t>because </a:t>
            </a:r>
            <a:r>
              <a:rPr lang="en-US" sz="4000" dirty="0"/>
              <a:t>printed books became more available and cheaper to buy.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7" y="238813"/>
            <a:ext cx="24003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86" y="101142"/>
            <a:ext cx="26289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16" y="4911060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 patron is </a:t>
            </a:r>
            <a:r>
              <a:rPr lang="en-US" sz="4800" dirty="0"/>
              <a:t>a person who supports the arts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08" y="661198"/>
            <a:ext cx="2847975" cy="25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06" y="295963"/>
            <a:ext cx="20193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/>
              <a:t>An official church pardon that relieved Catholics from punishment for </a:t>
            </a:r>
            <a:r>
              <a:rPr lang="en-US" sz="5400" dirty="0" smtClean="0"/>
              <a:t>sins is called an indulgence….Luther complained about it in his 95 Thesis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80" y="164887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664" y="5006310"/>
            <a:ext cx="17716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A Christian who separated from the Catholic Church during the </a:t>
            </a:r>
            <a:r>
              <a:rPr lang="en-US" sz="5400" dirty="0" smtClean="0"/>
              <a:t>Reformation was called a </a:t>
            </a:r>
            <a:r>
              <a:rPr lang="en-US" sz="5400" dirty="0"/>
              <a:t>Protestant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90" y="57837"/>
            <a:ext cx="235267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68" y="241081"/>
            <a:ext cx="1790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Holding religious beliefs that contradict (go against) the teachings of the </a:t>
            </a:r>
            <a:r>
              <a:rPr lang="en-US" sz="4800" dirty="0" smtClean="0"/>
              <a:t>Church is called </a:t>
            </a:r>
            <a:r>
              <a:rPr lang="en-US" sz="4800" dirty="0"/>
              <a:t>heresy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8"/>
            <a:ext cx="4601890" cy="1962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02" y="46038"/>
            <a:ext cx="3182286" cy="217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546" y="4697746"/>
            <a:ext cx="3277586" cy="19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Michelangelo sculpted </a:t>
            </a:r>
            <a:r>
              <a:rPr lang="en-US" sz="5400" dirty="0"/>
              <a:t>David and also painted the ceiling of the Sistine Chapel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580" y="4453647"/>
            <a:ext cx="165735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0"/>
            <a:ext cx="165735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41103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39" y="0"/>
            <a:ext cx="16573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Medici Family were well-known bankers and were very important to the Renaissance </a:t>
            </a:r>
            <a:r>
              <a:rPr lang="en-US" sz="4400" dirty="0" smtClean="0"/>
              <a:t>because </a:t>
            </a:r>
            <a:r>
              <a:rPr lang="en-US" sz="4400" dirty="0"/>
              <a:t>they were patrons to many famous Renaissance artists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89" y="81176"/>
            <a:ext cx="23050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1" y="152446"/>
            <a:ext cx="2847975" cy="158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725" y="67363"/>
            <a:ext cx="2581275" cy="1819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37" y="4720347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Protestant Reformation and the European </a:t>
            </a:r>
            <a:r>
              <a:rPr lang="en-US" sz="5400" dirty="0" smtClean="0"/>
              <a:t>Renaissance </a:t>
            </a:r>
            <a:r>
              <a:rPr lang="en-US" sz="5400" dirty="0"/>
              <a:t>both encouraged people to question tradition.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25"/>
            <a:ext cx="28384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3" y="-15325"/>
            <a:ext cx="22955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1" y="137075"/>
            <a:ext cx="17430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260" y="4910847"/>
            <a:ext cx="26384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people in Renaissance art were more realistic and life-like.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10237"/>
            <a:ext cx="207509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471" y="4040542"/>
            <a:ext cx="2538577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39" y="4671191"/>
            <a:ext cx="24860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60" y="509599"/>
            <a:ext cx="1849821" cy="21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8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official punishment for Martin Luther after he spoke out against the Catholic </a:t>
            </a:r>
            <a:r>
              <a:rPr lang="en-US" sz="4400" dirty="0" smtClean="0"/>
              <a:t>Church </a:t>
            </a:r>
            <a:r>
              <a:rPr lang="en-US" sz="4400" dirty="0"/>
              <a:t>was </a:t>
            </a:r>
            <a:r>
              <a:rPr lang="en-US" sz="4400" dirty="0" smtClean="0"/>
              <a:t>excommunication </a:t>
            </a:r>
            <a:r>
              <a:rPr lang="en-US" sz="4400" dirty="0"/>
              <a:t>from the Church.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83974"/>
            <a:ext cx="28575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748" y="174412"/>
            <a:ext cx="2762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0"/>
            <a:ext cx="10571998" cy="97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term "Renaissance" </a:t>
            </a:r>
            <a:r>
              <a:rPr lang="en-US" sz="5400" dirty="0" smtClean="0"/>
              <a:t>means </a:t>
            </a:r>
            <a:r>
              <a:rPr lang="en-US" sz="5400" dirty="0"/>
              <a:t>Rebirth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24" y="191187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24" y="6557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 major </a:t>
            </a:r>
            <a:r>
              <a:rPr lang="en-US" sz="5400" dirty="0"/>
              <a:t>result of the Reformation in </a:t>
            </a:r>
            <a:r>
              <a:rPr lang="en-US" sz="5400" dirty="0" smtClean="0"/>
              <a:t>Europe a </a:t>
            </a:r>
            <a:r>
              <a:rPr lang="en-US" sz="5400" dirty="0"/>
              <a:t>split between Catholics and Protestants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07" y="212512"/>
            <a:ext cx="25050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7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John </a:t>
            </a:r>
            <a:r>
              <a:rPr lang="en-US" sz="4800" dirty="0" smtClean="0"/>
              <a:t>Calvin </a:t>
            </a:r>
            <a:r>
              <a:rPr lang="en-US" sz="4800" dirty="0"/>
              <a:t>taught his followers the idea of predestination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45" y="0"/>
            <a:ext cx="22669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88" y="21976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91" y="5053722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6" y="68733"/>
            <a:ext cx="2323961" cy="175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Perspective </a:t>
            </a:r>
            <a:r>
              <a:rPr lang="en-US" sz="4400" dirty="0"/>
              <a:t>was a popular art method used during the Renaissance that showed a 3-d scene on a flat surface, in order to make the painting realistic.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0"/>
            <a:ext cx="2266950" cy="19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02" y="4997669"/>
            <a:ext cx="2129495" cy="209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33" y="1891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"/>
            <a:ext cx="2466975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The Mona Lisa and The Last Supper were two famous paintings </a:t>
            </a:r>
            <a:r>
              <a:rPr lang="en-US" sz="5400" dirty="0" smtClean="0"/>
              <a:t>by </a:t>
            </a:r>
            <a:r>
              <a:rPr lang="en-US" sz="5400" dirty="0"/>
              <a:t>Leonardo da </a:t>
            </a:r>
            <a:r>
              <a:rPr lang="en-US" sz="5400" dirty="0" smtClean="0"/>
              <a:t>Vinci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198" y="184150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142" y="5063247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European society during the Renaissance differed from society during the Middle Ages in that during the </a:t>
            </a:r>
            <a:r>
              <a:rPr lang="en-US" sz="4000" dirty="0"/>
              <a:t>Renaissance </a:t>
            </a:r>
            <a:r>
              <a:rPr lang="en-US" sz="4000" dirty="0" smtClean="0"/>
              <a:t>the </a:t>
            </a:r>
            <a:r>
              <a:rPr lang="en-US" sz="4000" dirty="0"/>
              <a:t>emphasis on a human's self-worth increased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2628900" cy="193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75" y="-1"/>
            <a:ext cx="2638425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4800" dirty="0" smtClean="0"/>
              <a:t>The </a:t>
            </a:r>
            <a:r>
              <a:rPr lang="en-US" sz="4800" dirty="0"/>
              <a:t>Bubonic </a:t>
            </a:r>
            <a:r>
              <a:rPr lang="en-US" sz="4800" dirty="0" smtClean="0"/>
              <a:t>Plague led </a:t>
            </a:r>
            <a:r>
              <a:rPr lang="en-US" sz="4800" dirty="0"/>
              <a:t>to a period of rebirth, called the Renaissance.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81" y="457035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595" y="13231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8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895" y="4671653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Italian </a:t>
            </a:r>
            <a:r>
              <a:rPr lang="en-US" sz="4000" dirty="0" smtClean="0"/>
              <a:t>city-states, </a:t>
            </a:r>
            <a:r>
              <a:rPr lang="en-US" sz="4000" dirty="0"/>
              <a:t>especially in the north, were wealthy centers of </a:t>
            </a:r>
            <a:r>
              <a:rPr lang="en-US" sz="4000" dirty="0" smtClean="0"/>
              <a:t>trade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63" y="638863"/>
            <a:ext cx="193357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03" y="4771203"/>
            <a:ext cx="253365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87" y="4771203"/>
            <a:ext cx="1504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Leaders should do whatever is necessary to achieve their </a:t>
            </a:r>
            <a:r>
              <a:rPr lang="en-US" sz="4400" dirty="0" smtClean="0"/>
              <a:t>goals was an idea </a:t>
            </a:r>
            <a:r>
              <a:rPr lang="en-US" sz="4400" dirty="0"/>
              <a:t>about leadership </a:t>
            </a:r>
            <a:r>
              <a:rPr lang="en-US" sz="4400" dirty="0" smtClean="0"/>
              <a:t>that Machiavelli would agree with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95" y="441112"/>
            <a:ext cx="28575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882272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Machiavelli's opinion of mankind and human </a:t>
            </a:r>
            <a:r>
              <a:rPr lang="en-US" sz="4400" dirty="0" smtClean="0"/>
              <a:t>nature was that </a:t>
            </a:r>
            <a:r>
              <a:rPr lang="en-US" sz="4400" dirty="0"/>
              <a:t>It is better to be feared than to be loved.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43" y="1"/>
            <a:ext cx="6263836" cy="22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/>
              <a:t>In Europe, a long term effect of the invention of the printing press was that </a:t>
            </a:r>
            <a:r>
              <a:rPr lang="en-US" sz="5400" dirty="0" smtClean="0"/>
              <a:t>the </a:t>
            </a:r>
            <a:r>
              <a:rPr lang="en-US" sz="5400" dirty="0"/>
              <a:t>literacy rates </a:t>
            </a:r>
            <a:r>
              <a:rPr lang="en-US" sz="5400" dirty="0" smtClean="0"/>
              <a:t>increased…</a:t>
            </a:r>
            <a:r>
              <a:rPr lang="en-US" sz="5400" dirty="0"/>
              <a:t> The Bible </a:t>
            </a:r>
            <a:r>
              <a:rPr lang="en-US" sz="5400" dirty="0" smtClean="0"/>
              <a:t>was the most popular book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54" y="183937"/>
            <a:ext cx="276225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926" y="238813"/>
            <a:ext cx="2533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0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4195</TotalTime>
  <Words>343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11</cp:revision>
  <dcterms:created xsi:type="dcterms:W3CDTF">2019-04-30T15:08:51Z</dcterms:created>
  <dcterms:modified xsi:type="dcterms:W3CDTF">2019-05-03T13:03:58Z</dcterms:modified>
</cp:coreProperties>
</file>