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63" r:id="rId7"/>
    <p:sldId id="261" r:id="rId8"/>
    <p:sldId id="265" r:id="rId9"/>
    <p:sldId id="258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for Enlightenment test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138"/>
            <a:ext cx="28003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386" y="4421188"/>
            <a:ext cx="2181225" cy="2095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4668838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61" y="217488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</a:t>
            </a:r>
            <a:r>
              <a:rPr lang="en-US" sz="4800" dirty="0"/>
              <a:t>Scientific Revolution and the Enlightenment were similar </a:t>
            </a:r>
            <a:r>
              <a:rPr lang="en-US" sz="4800" dirty="0" smtClean="0"/>
              <a:t>because they encouraged </a:t>
            </a:r>
            <a:r>
              <a:rPr lang="en-US" sz="4800" dirty="0"/>
              <a:t>the spread of new </a:t>
            </a:r>
            <a:r>
              <a:rPr lang="en-US" sz="4800" dirty="0" smtClean="0"/>
              <a:t>ideas.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25" y="46831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5" y="558801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intellectual movement that stressed reason and logic to answer societal questions in government and life was known as The </a:t>
            </a:r>
            <a:r>
              <a:rPr lang="en-US" sz="4800" dirty="0" smtClean="0"/>
              <a:t>Enlightenment.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79109"/>
            <a:ext cx="3028950" cy="1957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473" y="28623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6" y="379109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72" y="618518"/>
            <a:ext cx="29718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205" y="500758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 a democracy the people create their own laws.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2" y="466119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480406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98" y="506412"/>
            <a:ext cx="2619375" cy="1743075"/>
          </a:xfrm>
          <a:prstGeom prst="rect">
            <a:avLst/>
          </a:prstGeom>
        </p:spPr>
      </p:pic>
      <p:pic>
        <p:nvPicPr>
          <p:cNvPr id="1026" name="Picture 2" descr="Image result for democra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4" y="4020344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012" y="46489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" y="548178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1" y="496888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04" y="614374"/>
            <a:ext cx="2628900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One goal of the Declaration of Independence was </a:t>
            </a:r>
            <a:r>
              <a:rPr lang="en-US" sz="4800" dirty="0" smtClean="0"/>
              <a:t>to</a:t>
            </a:r>
            <a:r>
              <a:rPr lang="en-US" sz="4800" dirty="0"/>
              <a:t> explain why the colonists felt the need to be free from British rule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1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5" y="618518"/>
            <a:ext cx="2409825" cy="189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Colonists began to question the authority of the British </a:t>
            </a:r>
            <a:r>
              <a:rPr lang="en-US" sz="6000" dirty="0" smtClean="0"/>
              <a:t>monarchy.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58" y="706438"/>
            <a:ext cx="3114675" cy="1919196"/>
          </a:xfrm>
          <a:prstGeom prst="rect">
            <a:avLst/>
          </a:prstGeom>
        </p:spPr>
      </p:pic>
      <p:sp>
        <p:nvSpPr>
          <p:cNvPr id="6" name="AutoShape 2" descr="Image result for british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628" y="472004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</a:t>
            </a:r>
            <a:r>
              <a:rPr lang="en-US" sz="4400" dirty="0"/>
              <a:t>When Thomas Jefferson wrote, “All men are created equal,” he meant everyone should be entitled to the same </a:t>
            </a:r>
            <a:r>
              <a:rPr lang="en-US" sz="4400" dirty="0" smtClean="0"/>
              <a:t>rights.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0" y="639762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273" y="319578"/>
            <a:ext cx="220027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86" y="4923745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It’s 2017 so we live in the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century. If you lived in 1231 you would live in the 13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century.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0" y="28624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61" y="4680720"/>
            <a:ext cx="23812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472" y="2862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4400" dirty="0"/>
              <a:t>Colonists favored a representative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13" y="3516086"/>
            <a:ext cx="235267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820" y="3027567"/>
            <a:ext cx="3411539" cy="37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Enlightenment thinkers </a:t>
            </a:r>
            <a:r>
              <a:rPr lang="en-US" sz="5400" dirty="0"/>
              <a:t>supported movements for social and political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1" y="4745083"/>
            <a:ext cx="2362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755" y="134938"/>
            <a:ext cx="284797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64" y="4745083"/>
            <a:ext cx="1711735" cy="16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When the war ended, England had to recognize </a:t>
            </a:r>
            <a:r>
              <a:rPr lang="en-US" sz="5400" dirty="0"/>
              <a:t>the United States as a free and independent 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85" y="710972"/>
            <a:ext cx="28289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011" y="656317"/>
            <a:ext cx="16764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96" y="117852"/>
            <a:ext cx="4545646" cy="24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Locke argued that life, liberty, and property are natural rights that should be protected by the government.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3038"/>
            <a:ext cx="201930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412" y="354013"/>
            <a:ext cx="20859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824403"/>
            <a:ext cx="21336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4020344"/>
            <a:ext cx="4330700" cy="2643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4616451"/>
            <a:ext cx="571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Stamp </a:t>
            </a:r>
            <a:r>
              <a:rPr lang="en-US" sz="5400" b="1" dirty="0"/>
              <a:t>Act, the Tea Act and the Intolerable Acts </a:t>
            </a:r>
            <a:r>
              <a:rPr lang="en-US" sz="5400" b="1" dirty="0" smtClean="0"/>
              <a:t>angered the colonists because they weren’t being represented.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1" y="410065"/>
            <a:ext cx="28575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943" y="486264"/>
            <a:ext cx="2847975" cy="176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857" y="410065"/>
            <a:ext cx="2447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400" b="1" dirty="0"/>
              <a:t>The United States Declaration of Independence emphasized the idea that government </a:t>
            </a:r>
            <a:r>
              <a:rPr lang="en-US" sz="5400" b="1" dirty="0" smtClean="0"/>
              <a:t>must </a:t>
            </a:r>
            <a:r>
              <a:rPr lang="en-US" sz="5400" dirty="0"/>
              <a:t>protect the rights of the </a:t>
            </a:r>
            <a:r>
              <a:rPr lang="en-US" sz="5400" dirty="0" smtClean="0"/>
              <a:t>people.</a:t>
            </a:r>
            <a:endParaRPr lang="en-US" sz="5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6" y="381490"/>
            <a:ext cx="189547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38" y="495790"/>
            <a:ext cx="2857500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915" y="348701"/>
            <a:ext cx="2714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New markets to sell their goods and resources in the colonies benefited England’s economy.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0" y="324499"/>
            <a:ext cx="2809875" cy="2066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4" y="324499"/>
            <a:ext cx="2438400" cy="2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Colonists were not represented in the British Parliament and for that reason believed the taxes were unjust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0" y="-155258"/>
            <a:ext cx="2047875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26" y="320929"/>
            <a:ext cx="2396218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51" y="411163"/>
            <a:ext cx="2226673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Locke inspired revolutions by arguing that a new social contract could be instituted if a government violated people’s natural </a:t>
            </a:r>
            <a:r>
              <a:rPr lang="en-US" sz="4400" dirty="0" smtClean="0"/>
              <a:t>rights.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44488"/>
            <a:ext cx="2371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86" y="296314"/>
            <a:ext cx="4367214" cy="21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0200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John </a:t>
            </a:r>
            <a:r>
              <a:rPr lang="en-US" sz="4400" dirty="0" smtClean="0"/>
              <a:t>Locke’s idea of life, liberty, and the right to own property was changed by the writers of the Declaration of Independence to life, liberty, and the pursuit of happiness.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0"/>
            <a:ext cx="188595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330200"/>
            <a:ext cx="24765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913" y="5529263"/>
            <a:ext cx="2276475" cy="116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25" y="724274"/>
            <a:ext cx="22955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478819"/>
            <a:ext cx="268605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Natural </a:t>
            </a:r>
            <a:r>
              <a:rPr lang="en-US" sz="4400" dirty="0" smtClean="0"/>
              <a:t>rights,  separation </a:t>
            </a:r>
            <a:r>
              <a:rPr lang="en-US" sz="4400" dirty="0"/>
              <a:t>of </a:t>
            </a:r>
            <a:r>
              <a:rPr lang="en-US" sz="4400" dirty="0" smtClean="0"/>
              <a:t>powers, and political </a:t>
            </a:r>
            <a:r>
              <a:rPr lang="en-US" sz="4400" dirty="0"/>
              <a:t>equality provided the basis for the establishment of democratic </a:t>
            </a:r>
            <a:r>
              <a:rPr lang="en-US" sz="4400" dirty="0" smtClean="0"/>
              <a:t>government.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373062"/>
            <a:ext cx="214312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7" y="373062"/>
            <a:ext cx="24098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61" y="48387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4938712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3059"/>
            <a:ext cx="3225800" cy="2249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Locke would agree that all </a:t>
            </a:r>
            <a:r>
              <a:rPr lang="en-US" sz="3600" dirty="0"/>
              <a:t>human beings are born free and equal with a right to life and liberty. It is the duty of government to protect these natural rights of its 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10" y="4244485"/>
            <a:ext cx="4852989" cy="26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1850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1" y="466119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Locke and Jean-Jacques Rousseau challenged the idea of the divine right of kings that led to revolutions to establish democratic governments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342900"/>
            <a:ext cx="22098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0" y="4830762"/>
            <a:ext cx="23241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0" y="4856161"/>
            <a:ext cx="28479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Revolution is defined as a nation’s fundamental change in its government, political system, and/or way of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49688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612" y="49688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81" y="6492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4463"/>
            <a:ext cx="16192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136" y="139700"/>
            <a:ext cx="20193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663" y="50800"/>
            <a:ext cx="1885950" cy="243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John Locke, Baron de Montesquieu, Jean-Jacques Rousseau, and Voltaire </a:t>
            </a:r>
            <a:r>
              <a:rPr lang="en-US" sz="4800" dirty="0"/>
              <a:t>were European political thinkers who influenced the ideas of American leaders at the time of the </a:t>
            </a:r>
            <a:r>
              <a:rPr lang="en-US" sz="4800" dirty="0" smtClean="0"/>
              <a:t>Revolution.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880" y="363538"/>
            <a:ext cx="2171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5977</TotalTime>
  <Words>439</Words>
  <Application>Microsoft Office PowerPoint</Application>
  <PresentationFormat>Widescreen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Circuit</vt:lpstr>
      <vt:lpstr>Review for Enlightenment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for Enlightenment test</dc:title>
  <dc:creator>Fusek, William G.</dc:creator>
  <cp:lastModifiedBy>Fusek, William G.</cp:lastModifiedBy>
  <cp:revision>24</cp:revision>
  <dcterms:created xsi:type="dcterms:W3CDTF">2017-11-03T14:02:56Z</dcterms:created>
  <dcterms:modified xsi:type="dcterms:W3CDTF">2018-11-01T15:16:55Z</dcterms:modified>
</cp:coreProperties>
</file>