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Scientific Revolution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212" y="685799"/>
            <a:ext cx="2800350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112" y="499532"/>
            <a:ext cx="2476500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212" y="4023768"/>
            <a:ext cx="23241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674" y="685800"/>
            <a:ext cx="3009900" cy="1514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</a:t>
            </a:r>
            <a:r>
              <a:rPr lang="en-US" sz="5400" dirty="0" smtClean="0"/>
              <a:t>he </a:t>
            </a:r>
            <a:r>
              <a:rPr lang="en-US" sz="5400" dirty="0"/>
              <a:t>Scientific </a:t>
            </a:r>
            <a:r>
              <a:rPr lang="en-US" sz="5400" dirty="0" smtClean="0"/>
              <a:t>Revolution was </a:t>
            </a:r>
            <a:r>
              <a:rPr lang="en-US" sz="5400" dirty="0"/>
              <a:t>a</a:t>
            </a:r>
            <a:r>
              <a:rPr lang="en-US" sz="5400" dirty="0" smtClean="0"/>
              <a:t>n </a:t>
            </a:r>
            <a:r>
              <a:rPr lang="en-US" sz="5400" dirty="0"/>
              <a:t>Intellectual Revolution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4906" y="274425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8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The Catholic Church became less </a:t>
            </a:r>
            <a:r>
              <a:rPr lang="en-US" sz="4400" dirty="0" smtClean="0"/>
              <a:t>powerful during the scientific Revolution  </a:t>
            </a:r>
            <a:r>
              <a:rPr lang="en-US" sz="4400" dirty="0"/>
              <a:t>because evidence had proved many scientific theories of the Church false.</a:t>
            </a:r>
          </a:p>
        </p:txBody>
      </p:sp>
    </p:spTree>
    <p:extLst>
      <p:ext uri="{BB962C8B-B14F-4D97-AF65-F5344CB8AC3E}">
        <p14:creationId xmlns:p14="http://schemas.microsoft.com/office/powerpoint/2010/main" val="136199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120" y="1319349"/>
            <a:ext cx="2781300" cy="1647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217" y="4767943"/>
            <a:ext cx="3028950" cy="1514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Galileo was punished because the Heliocentric Theory went against traditional Church beliefs.</a:t>
            </a:r>
          </a:p>
        </p:txBody>
      </p:sp>
    </p:spTree>
    <p:extLst>
      <p:ext uri="{BB962C8B-B14F-4D97-AF65-F5344CB8AC3E}">
        <p14:creationId xmlns:p14="http://schemas.microsoft.com/office/powerpoint/2010/main" val="119922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286" y="3853543"/>
            <a:ext cx="2619375" cy="1743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46611"/>
            <a:ext cx="8534400" cy="3615267"/>
          </a:xfrm>
        </p:spPr>
        <p:txBody>
          <a:bodyPr/>
          <a:lstStyle/>
          <a:p>
            <a:r>
              <a:rPr lang="en-US" sz="5400" dirty="0"/>
              <a:t>Scientific theories are based on reason and evidence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8816" y="2763307"/>
            <a:ext cx="2657475" cy="1724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1949" y="3414589"/>
            <a:ext cx="223837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5249" y="3912584"/>
            <a:ext cx="1581150" cy="224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The </a:t>
            </a:r>
            <a:r>
              <a:rPr lang="en-US" sz="5400" dirty="0"/>
              <a:t>sun is at the middle of the solar system and all planets and stars rotate around </a:t>
            </a:r>
            <a:r>
              <a:rPr lang="en-US" sz="5400" dirty="0" smtClean="0"/>
              <a:t>it</a:t>
            </a:r>
            <a:r>
              <a:rPr lang="en-US" sz="5400" dirty="0"/>
              <a:t> </a:t>
            </a:r>
            <a:r>
              <a:rPr lang="en-US" sz="5400" dirty="0" smtClean="0"/>
              <a:t>is called the heliocentric theory  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612" y="1405618"/>
            <a:ext cx="26955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4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The scientific method was used to solve </a:t>
            </a:r>
            <a:r>
              <a:rPr lang="en-US" sz="6000" dirty="0" smtClean="0"/>
              <a:t>problems and prove theories 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680" y="456791"/>
            <a:ext cx="1762125" cy="2600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781" y="4026427"/>
            <a:ext cx="2640739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1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388" y="350308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387" y="2821577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109" y="4369528"/>
            <a:ext cx="2847975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0789" y="4637314"/>
            <a:ext cx="2543175" cy="1800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Francis Bacon, Galileo, and Isaac Newton promoted the idea that knowledge should be based </a:t>
            </a:r>
            <a:r>
              <a:rPr lang="en-US" sz="4400" dirty="0" smtClean="0"/>
              <a:t>on </a:t>
            </a:r>
            <a:r>
              <a:rPr lang="en-US" sz="4400" dirty="0"/>
              <a:t>Observation and Experimentation</a:t>
            </a:r>
          </a:p>
        </p:txBody>
      </p:sp>
    </p:spTree>
    <p:extLst>
      <p:ext uri="{BB962C8B-B14F-4D97-AF65-F5344CB8AC3E}">
        <p14:creationId xmlns:p14="http://schemas.microsoft.com/office/powerpoint/2010/main" val="88078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612" y="685800"/>
            <a:ext cx="1981200" cy="2305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612" y="3415769"/>
            <a:ext cx="2143125" cy="2143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Copernicus' views </a:t>
            </a:r>
            <a:r>
              <a:rPr lang="en-US" sz="6600" dirty="0" smtClean="0"/>
              <a:t>were contrary </a:t>
            </a:r>
            <a:r>
              <a:rPr lang="en-US" sz="6600" dirty="0"/>
              <a:t>to the Holy Church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0027" y="448733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7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5988" y="685800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813" y="4394200"/>
            <a:ext cx="2543175" cy="1800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Galileo and other scientists were tried </a:t>
            </a:r>
            <a:r>
              <a:rPr lang="en-US" sz="4400" dirty="0"/>
              <a:t>for heresy and excommunicated if they refused to retract their </a:t>
            </a:r>
            <a:r>
              <a:rPr lang="en-US" sz="4400" dirty="0" smtClean="0"/>
              <a:t>statements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313" y="2679700"/>
            <a:ext cx="26574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4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The works </a:t>
            </a:r>
            <a:r>
              <a:rPr lang="en-US" sz="4400" dirty="0"/>
              <a:t>of many scientists and philosophers of the Scientific Revolution and Enlightenment era </a:t>
            </a:r>
            <a:r>
              <a:rPr lang="en-US" sz="4400" dirty="0" smtClean="0"/>
              <a:t>were similar because they examined </a:t>
            </a:r>
            <a:r>
              <a:rPr lang="en-US" sz="4400" dirty="0"/>
              <a:t>natural laws governing the universe.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273" y="1167221"/>
            <a:ext cx="31146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6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7874" y="731520"/>
            <a:ext cx="2343150" cy="1952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880" y="3651249"/>
            <a:ext cx="1952625" cy="2343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Aristotle's ideas were overturned because evidence was now used to prove theories.</a:t>
            </a:r>
          </a:p>
        </p:txBody>
      </p:sp>
    </p:spTree>
    <p:extLst>
      <p:ext uri="{BB962C8B-B14F-4D97-AF65-F5344CB8AC3E}">
        <p14:creationId xmlns:p14="http://schemas.microsoft.com/office/powerpoint/2010/main" val="189161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120" y="685800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4548" y="2856652"/>
            <a:ext cx="2724150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383" y="4702628"/>
            <a:ext cx="2466975" cy="1857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Newton was responsible </a:t>
            </a:r>
            <a:r>
              <a:rPr lang="en-US" sz="6000" dirty="0"/>
              <a:t>for the discovery of </a:t>
            </a:r>
            <a:r>
              <a:rPr lang="en-US" sz="6000" dirty="0" smtClean="0"/>
              <a:t>gravitational </a:t>
            </a:r>
            <a:r>
              <a:rPr lang="en-US" sz="6000" dirty="0"/>
              <a:t>force</a:t>
            </a:r>
          </a:p>
        </p:txBody>
      </p:sp>
    </p:spTree>
    <p:extLst>
      <p:ext uri="{BB962C8B-B14F-4D97-AF65-F5344CB8AC3E}">
        <p14:creationId xmlns:p14="http://schemas.microsoft.com/office/powerpoint/2010/main" val="94806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43" y="502708"/>
            <a:ext cx="2305050" cy="1990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4436" y="4150252"/>
            <a:ext cx="2095500" cy="2181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The Catholic Church believed in the geocentric theory of the universe that the Earth </a:t>
            </a:r>
            <a:r>
              <a:rPr lang="en-US" sz="4800" dirty="0"/>
              <a:t>is the center of the universe and all </a:t>
            </a:r>
            <a:r>
              <a:rPr lang="en-US" sz="4800" dirty="0" smtClean="0"/>
              <a:t>planets </a:t>
            </a:r>
            <a:r>
              <a:rPr lang="en-US" sz="4800" dirty="0"/>
              <a:t>and stars rotate around it</a:t>
            </a:r>
            <a:r>
              <a:rPr lang="en-US" sz="4800" dirty="0" smtClean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6861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1571</TotalTime>
  <Words>210</Words>
  <Application>Microsoft Office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Century Gothic</vt:lpstr>
      <vt:lpstr>Wingdings 3</vt:lpstr>
      <vt:lpstr>Slice</vt:lpstr>
      <vt:lpstr>Scientific Revolution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Fusek, William G.</dc:creator>
  <cp:lastModifiedBy>Fusek, William G.</cp:lastModifiedBy>
  <cp:revision>8</cp:revision>
  <dcterms:created xsi:type="dcterms:W3CDTF">2018-10-03T12:29:56Z</dcterms:created>
  <dcterms:modified xsi:type="dcterms:W3CDTF">2019-09-26T12:38:48Z</dcterms:modified>
</cp:coreProperties>
</file>