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59" r:id="rId4"/>
    <p:sldId id="276" r:id="rId5"/>
    <p:sldId id="275" r:id="rId6"/>
    <p:sldId id="258" r:id="rId7"/>
    <p:sldId id="269" r:id="rId8"/>
    <p:sldId id="277" r:id="rId9"/>
    <p:sldId id="272" r:id="rId10"/>
    <p:sldId id="270" r:id="rId11"/>
    <p:sldId id="267" r:id="rId12"/>
    <p:sldId id="261" r:id="rId13"/>
    <p:sldId id="268" r:id="rId14"/>
    <p:sldId id="257" r:id="rId15"/>
    <p:sldId id="263" r:id="rId16"/>
    <p:sldId id="273" r:id="rId17"/>
    <p:sldId id="274" r:id="rId18"/>
    <p:sldId id="265" r:id="rId19"/>
    <p:sldId id="266" r:id="rId20"/>
    <p:sldId id="260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96" autoAdjust="0"/>
  </p:normalViewPr>
  <p:slideViewPr>
    <p:cSldViewPr snapToGrid="0">
      <p:cViewPr varScale="1">
        <p:scale>
          <a:sx n="49" d="100"/>
          <a:sy n="49" d="100"/>
        </p:scale>
        <p:origin x="66" y="36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F9E7C-F1AC-4FD2-B6E7-D1C915A913B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8AAF7-9CFA-4355-841C-EE357235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AAF7-9CFA-4355-841C-EE35723597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 </a:t>
            </a:r>
            <a:br>
              <a:rPr lang="en-US" dirty="0" smtClean="0"/>
            </a:br>
            <a:r>
              <a:rPr lang="en-US" dirty="0" smtClean="0"/>
              <a:t>test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86" y="3886200"/>
            <a:ext cx="37433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0"/>
            <a:ext cx="29337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5" y="619126"/>
            <a:ext cx="286702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636" y="3571875"/>
            <a:ext cx="2466975" cy="18478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325" y="5173708"/>
            <a:ext cx="2876550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59" y="3571875"/>
            <a:ext cx="2628900" cy="19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 </a:t>
            </a:r>
            <a:r>
              <a:rPr lang="en-US" sz="6000" b="1" dirty="0">
                <a:effectLst/>
              </a:rPr>
              <a:t>one major goal of the Soviet </a:t>
            </a:r>
            <a:r>
              <a:rPr lang="en-US" sz="6000" b="1" dirty="0" smtClean="0">
                <a:effectLst/>
              </a:rPr>
              <a:t>Union was to </a:t>
            </a:r>
            <a:r>
              <a:rPr lang="en-US" sz="6000" dirty="0" smtClean="0">
                <a:effectLst/>
              </a:rPr>
              <a:t>create </a:t>
            </a:r>
            <a:r>
              <a:rPr lang="en-US" sz="6000" dirty="0">
                <a:effectLst/>
              </a:rPr>
              <a:t>a barrier or defensive zone in Eastern </a:t>
            </a:r>
            <a:r>
              <a:rPr lang="en-US" sz="6000" dirty="0" smtClean="0">
                <a:effectLst/>
              </a:rPr>
              <a:t>Europe.</a:t>
            </a:r>
            <a:endParaRPr lang="en-US" sz="60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04" y="119743"/>
            <a:ext cx="4477431" cy="2394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52" y="5393871"/>
            <a:ext cx="6972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effectLst/>
              </a:rPr>
              <a:t>Winston </a:t>
            </a:r>
            <a:r>
              <a:rPr lang="en-US" sz="5400" b="1" dirty="0" smtClean="0">
                <a:effectLst/>
              </a:rPr>
              <a:t>Churchill’s speech about an iron curtain descending upon eastern Europe was about expanding soviet influence.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8" y="582793"/>
            <a:ext cx="3497443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37" y="220026"/>
            <a:ext cx="3410950" cy="2163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473" y="2666999"/>
            <a:ext cx="20478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698" y="214990"/>
            <a:ext cx="3388816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effectLst/>
              </a:rPr>
              <a:t>the Truman Doctrine and the North Atlantic Treaty Organization (NATO) </a:t>
            </a:r>
            <a:r>
              <a:rPr lang="en-US" sz="4800" b="1" dirty="0" smtClean="0">
                <a:effectLst/>
              </a:rPr>
              <a:t>were created </a:t>
            </a:r>
            <a:r>
              <a:rPr lang="en-US" sz="4800" b="1" dirty="0">
                <a:effectLst/>
              </a:rPr>
              <a:t>by the United </a:t>
            </a:r>
            <a:r>
              <a:rPr lang="en-US" sz="4800" b="1" dirty="0" smtClean="0">
                <a:effectLst/>
              </a:rPr>
              <a:t>States because </a:t>
            </a:r>
            <a:r>
              <a:rPr lang="en-US" sz="4800" dirty="0">
                <a:effectLst/>
              </a:rPr>
              <a:t>There was a communist threat after World War </a:t>
            </a:r>
            <a:r>
              <a:rPr lang="en-US" sz="4800" dirty="0" smtClean="0">
                <a:effectLst/>
              </a:rPr>
              <a:t>II.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209" y="164375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527" y="2666999"/>
            <a:ext cx="3171825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497" y="4739230"/>
            <a:ext cx="2072504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95" y="200025"/>
            <a:ext cx="4162425" cy="10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408" y="-75383"/>
            <a:ext cx="9905998" cy="23091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effectLst/>
              </a:rPr>
              <a:t>Containment means to Stop </a:t>
            </a:r>
            <a:r>
              <a:rPr lang="en-US" sz="6600" dirty="0">
                <a:effectLst/>
              </a:rPr>
              <a:t>communism from </a:t>
            </a:r>
            <a:r>
              <a:rPr lang="en-US" sz="6600" dirty="0" smtClean="0">
                <a:effectLst/>
              </a:rPr>
              <a:t>spreading.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80" y="4663440"/>
            <a:ext cx="1971675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155" y="4628606"/>
            <a:ext cx="231149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365" y="21880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8"/>
            <a:ext cx="455893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70" y="5346414"/>
            <a:ext cx="2619375" cy="1194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28" y="1281246"/>
            <a:ext cx="2676525" cy="1580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>
                <a:effectLst/>
              </a:rPr>
              <a:t>the purpose of the Marshall </a:t>
            </a:r>
            <a:r>
              <a:rPr lang="en-US" sz="4800" b="1" dirty="0" smtClean="0">
                <a:effectLst/>
              </a:rPr>
              <a:t>Plan was to </a:t>
            </a:r>
            <a:r>
              <a:rPr lang="en-US" sz="4800" dirty="0">
                <a:effectLst/>
              </a:rPr>
              <a:t>Provide for economic </a:t>
            </a:r>
            <a:r>
              <a:rPr lang="en-US" sz="4800" dirty="0" smtClean="0">
                <a:effectLst/>
              </a:rPr>
              <a:t>recovery (Money) </a:t>
            </a:r>
            <a:r>
              <a:rPr lang="en-US" sz="4800" dirty="0">
                <a:effectLst/>
              </a:rPr>
              <a:t>to help European countries </a:t>
            </a:r>
            <a:r>
              <a:rPr lang="en-US" sz="4800" dirty="0" smtClean="0">
                <a:effectLst/>
              </a:rPr>
              <a:t>rebuild after WWII .</a:t>
            </a:r>
            <a:r>
              <a:rPr lang="en-US" sz="4800" b="1" dirty="0" smtClean="0">
                <a:effectLst/>
              </a:rPr>
              <a:t>  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5" y="52387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370" y="20071"/>
            <a:ext cx="1828800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262" y="4895850"/>
            <a:ext cx="2324100" cy="196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129" y="5791200"/>
            <a:ext cx="3743325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984" y="-33337"/>
            <a:ext cx="260985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626" y="-257313"/>
            <a:ext cx="2714625" cy="1685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0949" y="95249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effectLst/>
              </a:rPr>
              <a:t>the Soviet Union formed the Warsaw </a:t>
            </a:r>
            <a:r>
              <a:rPr lang="en-US" sz="5400" b="1" dirty="0" smtClean="0">
                <a:effectLst/>
              </a:rPr>
              <a:t>Pact because it was a  </a:t>
            </a:r>
            <a:r>
              <a:rPr lang="en-US" sz="5400" dirty="0" smtClean="0">
                <a:effectLst/>
              </a:rPr>
              <a:t>response </a:t>
            </a:r>
            <a:r>
              <a:rPr lang="en-US" sz="5400" dirty="0">
                <a:effectLst/>
              </a:rPr>
              <a:t>to the United States and </a:t>
            </a:r>
            <a:r>
              <a:rPr lang="en-US" sz="5400" dirty="0" smtClean="0">
                <a:effectLst/>
              </a:rPr>
              <a:t>its allies forming NATO.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77" y="104503"/>
            <a:ext cx="2533650" cy="2410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365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223" y="0"/>
            <a:ext cx="22383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Race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the United States and the Soviet Union engaged </a:t>
            </a:r>
            <a:r>
              <a:rPr lang="en-US" sz="5400" dirty="0" smtClean="0"/>
              <a:t>in a </a:t>
            </a:r>
            <a:r>
              <a:rPr lang="en-US" sz="5400" dirty="0"/>
              <a:t>competition to see who had the best technology in space.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12" y="5791200"/>
            <a:ext cx="2857500" cy="912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174" y="0"/>
            <a:ext cx="329565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32" y="53340"/>
            <a:ext cx="3371850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92" y="53340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274" y="3343342"/>
            <a:ext cx="1309688" cy="2795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" y="3124200"/>
            <a:ext cx="973773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361" y="53340"/>
            <a:ext cx="1847919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2059" y="1534477"/>
            <a:ext cx="3136765" cy="11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Wwiii</a:t>
            </a:r>
            <a:r>
              <a:rPr lang="en-US" sz="4800" dirty="0" smtClean="0"/>
              <a:t> almost happened in October, 1962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effectLst/>
              </a:rPr>
              <a:t>the Cuban Missile </a:t>
            </a:r>
            <a:r>
              <a:rPr lang="en-US" sz="3600" b="1" dirty="0" smtClean="0">
                <a:effectLst/>
              </a:rPr>
              <a:t>Crisis was when </a:t>
            </a:r>
            <a:r>
              <a:rPr lang="en-US" sz="3600" dirty="0" smtClean="0">
                <a:effectLst/>
              </a:rPr>
              <a:t>the </a:t>
            </a:r>
            <a:r>
              <a:rPr lang="en-US" sz="3600" dirty="0">
                <a:effectLst/>
              </a:rPr>
              <a:t>Soviet Union </a:t>
            </a:r>
            <a:r>
              <a:rPr lang="en-US" sz="3600" dirty="0" smtClean="0">
                <a:effectLst/>
              </a:rPr>
              <a:t>put nukes in Cuba which threatened the U.S. because Cuba </a:t>
            </a:r>
            <a:r>
              <a:rPr lang="en-US" sz="3600" dirty="0">
                <a:effectLst/>
              </a:rPr>
              <a:t>is </a:t>
            </a:r>
            <a:r>
              <a:rPr lang="en-US" sz="3600" dirty="0" smtClean="0">
                <a:effectLst/>
              </a:rPr>
              <a:t>very close to America and a </a:t>
            </a:r>
            <a:r>
              <a:rPr lang="en-US" sz="3600" dirty="0">
                <a:effectLst/>
              </a:rPr>
              <a:t>missile could reach the U.S. </a:t>
            </a:r>
            <a:r>
              <a:rPr lang="en-US" sz="3600" dirty="0" smtClean="0">
                <a:effectLst/>
              </a:rPr>
              <a:t>quickly.</a:t>
            </a:r>
            <a:endParaRPr lang="en-US" sz="3600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94" y="1521006"/>
            <a:ext cx="3105150" cy="147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900" y="5055326"/>
            <a:ext cx="2705100" cy="1802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5326"/>
            <a:ext cx="2819400" cy="1802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944" y="5156563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900" y="1175248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8628" y="3070722"/>
            <a:ext cx="1107647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400" b="1" dirty="0">
                <a:effectLst/>
              </a:rPr>
              <a:t>the Cold War </a:t>
            </a:r>
            <a:r>
              <a:rPr lang="en-US" sz="5400" b="1" dirty="0" smtClean="0">
                <a:effectLst/>
              </a:rPr>
              <a:t>Era never became hot because </a:t>
            </a:r>
            <a:r>
              <a:rPr lang="en-US" sz="5400" dirty="0">
                <a:effectLst/>
              </a:rPr>
              <a:t> </a:t>
            </a:r>
            <a:r>
              <a:rPr lang="en-US" sz="5400" dirty="0" smtClean="0">
                <a:effectLst/>
              </a:rPr>
              <a:t>there was the potential </a:t>
            </a:r>
            <a:r>
              <a:rPr lang="en-US" sz="5400" dirty="0">
                <a:effectLst/>
              </a:rPr>
              <a:t>for global nuclear </a:t>
            </a:r>
            <a:r>
              <a:rPr lang="en-US" sz="5400" dirty="0" smtClean="0">
                <a:effectLst/>
              </a:rPr>
              <a:t>destruction.</a:t>
            </a:r>
            <a:endParaRPr lang="en-US" sz="54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86" y="4776787"/>
            <a:ext cx="2952750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025" y="5019674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746" y="92392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078" y="923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effectLst/>
              </a:rPr>
              <a:t>The High </a:t>
            </a:r>
            <a:r>
              <a:rPr lang="en-US" sz="6000" dirty="0">
                <a:effectLst/>
              </a:rPr>
              <a:t>cost of maintaining the arms </a:t>
            </a:r>
            <a:r>
              <a:rPr lang="en-US" sz="6000" dirty="0" smtClean="0">
                <a:effectLst/>
              </a:rPr>
              <a:t>race </a:t>
            </a:r>
            <a:r>
              <a:rPr lang="en-US" sz="6000" b="1" dirty="0">
                <a:effectLst/>
              </a:rPr>
              <a:t>was a negative aspect of the Cold War </a:t>
            </a:r>
            <a:r>
              <a:rPr lang="en-US" sz="6000" b="1" dirty="0" smtClean="0">
                <a:effectLst/>
              </a:rPr>
              <a:t>Era for the soviet union.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45" y="5484223"/>
            <a:ext cx="37433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041" y="161651"/>
            <a:ext cx="2552700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05100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29" y="184649"/>
            <a:ext cx="24669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933" y="184648"/>
            <a:ext cx="2466975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7977" y="3846462"/>
            <a:ext cx="1773055" cy="24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smtClean="0">
                <a:effectLst/>
              </a:rPr>
              <a:t>After </a:t>
            </a:r>
            <a:r>
              <a:rPr lang="en-US" sz="6000" dirty="0" err="1" smtClean="0">
                <a:effectLst/>
              </a:rPr>
              <a:t>wwii</a:t>
            </a:r>
            <a:r>
              <a:rPr lang="en-US" sz="6000" dirty="0" smtClean="0">
                <a:effectLst/>
              </a:rPr>
              <a:t>, The </a:t>
            </a:r>
            <a:r>
              <a:rPr lang="en-US" sz="6000" dirty="0">
                <a:effectLst/>
              </a:rPr>
              <a:t>United States and the Soviet Union emerged as an international </a:t>
            </a:r>
            <a:r>
              <a:rPr lang="en-US" sz="8000" dirty="0" smtClean="0">
                <a:effectLst/>
              </a:rPr>
              <a:t>superpowers.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1" y="304800"/>
            <a:ext cx="2952750" cy="1654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25" y="0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02" y="3513909"/>
            <a:ext cx="4585063" cy="32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8800" dirty="0" smtClean="0">
                <a:effectLst/>
              </a:rPr>
              <a:t>The Cold War l</a:t>
            </a:r>
            <a:r>
              <a:rPr lang="en-US" sz="8800" b="1" dirty="0" smtClean="0">
                <a:effectLst/>
              </a:rPr>
              <a:t>asted  </a:t>
            </a:r>
            <a:r>
              <a:rPr lang="en-US" sz="8800" b="1" dirty="0">
                <a:effectLst/>
              </a:rPr>
              <a:t>from 1945 until </a:t>
            </a:r>
            <a:r>
              <a:rPr lang="en-US" sz="8800" b="1" dirty="0" smtClean="0">
                <a:effectLst/>
              </a:rPr>
              <a:t>1991.</a:t>
            </a:r>
            <a:endParaRPr lang="en-US" sz="88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9" y="619125"/>
            <a:ext cx="24098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0" y="66675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478" y="666752"/>
            <a:ext cx="2619375" cy="1847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11" y="5019675"/>
            <a:ext cx="297180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750" y="4986334"/>
            <a:ext cx="2381250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7" y="5138733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93" y="581978"/>
            <a:ext cx="9905998" cy="1905000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sz="3600" dirty="0" smtClean="0"/>
              <a:t>Or did it???????????????????????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516" y="510254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3" y="51149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1" y="2682716"/>
            <a:ext cx="588264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" y="2263616"/>
            <a:ext cx="2019300" cy="2266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152" y="2782728"/>
            <a:ext cx="2781300" cy="1647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652" y="5245416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771" y="5172074"/>
            <a:ext cx="2800350" cy="1628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499360" cy="164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8152" y="39529"/>
            <a:ext cx="2781300" cy="13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effectLst/>
              </a:rPr>
              <a:t>the economic theory of </a:t>
            </a:r>
            <a:r>
              <a:rPr lang="en-US" sz="7200" b="1" dirty="0" smtClean="0">
                <a:effectLst/>
              </a:rPr>
              <a:t>communism is that the </a:t>
            </a:r>
            <a:r>
              <a:rPr lang="en-US" sz="7200" dirty="0" smtClean="0">
                <a:effectLst/>
              </a:rPr>
              <a:t>Government owns all property.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99" y="5172075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24" y="0"/>
            <a:ext cx="2314575" cy="217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834" y="-8435"/>
            <a:ext cx="2239736" cy="2142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845" y="5172074"/>
            <a:ext cx="23717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199" y="0"/>
            <a:ext cx="296363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662623" cy="2344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3501" y="3552824"/>
            <a:ext cx="16478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0"/>
            <a:ext cx="2124075" cy="2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82" y="4848225"/>
            <a:ext cx="3383280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effectLst/>
              </a:rPr>
              <a:t> </a:t>
            </a:r>
            <a:r>
              <a:rPr lang="en-US" sz="6000" b="1" dirty="0" smtClean="0">
                <a:effectLst/>
              </a:rPr>
              <a:t>in a </a:t>
            </a:r>
            <a:r>
              <a:rPr lang="en-US" sz="6000" b="1" dirty="0">
                <a:effectLst/>
              </a:rPr>
              <a:t>communist </a:t>
            </a:r>
            <a:r>
              <a:rPr lang="en-US" sz="6000" b="1" dirty="0" smtClean="0">
                <a:effectLst/>
              </a:rPr>
              <a:t>economy, </a:t>
            </a:r>
            <a:r>
              <a:rPr lang="en-US" sz="6000" dirty="0">
                <a:effectLst/>
              </a:rPr>
              <a:t>The government is responsible for producing </a:t>
            </a:r>
            <a:r>
              <a:rPr lang="en-US" sz="6000" dirty="0" smtClean="0">
                <a:effectLst/>
              </a:rPr>
              <a:t>goods.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0" y="-40471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057" y="14775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4075" y="4991100"/>
            <a:ext cx="2447925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910" y="2394044"/>
            <a:ext cx="2138090" cy="1835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125" y="125266"/>
            <a:ext cx="2395936" cy="1902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9302" y="125266"/>
            <a:ext cx="1828959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effectLst/>
              </a:rPr>
              <a:t>Under a communist </a:t>
            </a:r>
            <a:r>
              <a:rPr lang="en-US" sz="4800" b="1" dirty="0" smtClean="0">
                <a:effectLst/>
              </a:rPr>
              <a:t>government </a:t>
            </a:r>
            <a:r>
              <a:rPr lang="en-US" sz="4800" b="1" dirty="0">
                <a:effectLst/>
              </a:rPr>
              <a:t>people </a:t>
            </a:r>
            <a:r>
              <a:rPr lang="en-US" sz="4800" b="1" dirty="0" smtClean="0">
                <a:effectLst/>
              </a:rPr>
              <a:t>are </a:t>
            </a:r>
            <a:r>
              <a:rPr lang="en-US" sz="4800" b="1" dirty="0">
                <a:effectLst/>
              </a:rPr>
              <a:t>required </a:t>
            </a:r>
            <a:r>
              <a:rPr lang="en-US" sz="4800" b="1" dirty="0" smtClean="0">
                <a:effectLst/>
              </a:rPr>
              <a:t>to </a:t>
            </a:r>
            <a:r>
              <a:rPr lang="en-US" sz="4800" dirty="0">
                <a:effectLst/>
              </a:rPr>
              <a:t>put the interests of the state (government) before individual </a:t>
            </a:r>
            <a:r>
              <a:rPr lang="en-US" sz="4800" dirty="0" smtClean="0">
                <a:effectLst/>
              </a:rPr>
              <a:t>gain.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0" y="0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71" y="47625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129" y="4990011"/>
            <a:ext cx="1790700" cy="1820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271" y="4990011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7589" y="2352947"/>
            <a:ext cx="208924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947" y="629057"/>
            <a:ext cx="9905998" cy="1905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effectLst/>
              </a:rPr>
              <a:t>After World War II </a:t>
            </a:r>
            <a:r>
              <a:rPr lang="en-US" sz="5400" b="1" dirty="0" smtClean="0">
                <a:effectLst/>
              </a:rPr>
              <a:t>the </a:t>
            </a:r>
            <a:r>
              <a:rPr lang="en-US" sz="5400" b="1" dirty="0">
                <a:effectLst/>
              </a:rPr>
              <a:t>Soviet Union </a:t>
            </a:r>
            <a:r>
              <a:rPr lang="en-US" sz="5400" b="1" dirty="0" smtClean="0">
                <a:effectLst/>
              </a:rPr>
              <a:t>wanted to maintain </a:t>
            </a:r>
            <a:r>
              <a:rPr lang="en-US" sz="5400" b="1" dirty="0">
                <a:effectLst/>
              </a:rPr>
              <a:t>control of many Eastern European </a:t>
            </a:r>
            <a:r>
              <a:rPr lang="en-US" sz="5400" b="1" dirty="0" smtClean="0">
                <a:effectLst/>
              </a:rPr>
              <a:t>nations </a:t>
            </a:r>
            <a:r>
              <a:rPr lang="en-US" sz="5400" dirty="0" smtClean="0">
                <a:effectLst/>
              </a:rPr>
              <a:t>to </a:t>
            </a:r>
            <a:r>
              <a:rPr lang="en-US" sz="5400" dirty="0">
                <a:effectLst/>
              </a:rPr>
              <a:t>extend communist </a:t>
            </a:r>
            <a:r>
              <a:rPr lang="en-US" sz="5400" dirty="0" smtClean="0">
                <a:effectLst/>
              </a:rPr>
              <a:t>power.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" y="0"/>
            <a:ext cx="3469799" cy="2233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0" y="0"/>
            <a:ext cx="3222783" cy="2324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117" y="10450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928" y="3357154"/>
            <a:ext cx="2495550" cy="2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600" dirty="0">
                <a:effectLst/>
              </a:rPr>
              <a:t>Eastern </a:t>
            </a:r>
            <a:r>
              <a:rPr lang="en-US" sz="6600" dirty="0" smtClean="0">
                <a:effectLst/>
              </a:rPr>
              <a:t>Europe </a:t>
            </a:r>
            <a:r>
              <a:rPr lang="en-US" sz="6600" b="1" dirty="0">
                <a:effectLst/>
              </a:rPr>
              <a:t>was most influenced by the Soviet </a:t>
            </a:r>
            <a:r>
              <a:rPr lang="en-US" sz="6600" b="1" dirty="0" smtClean="0">
                <a:effectLst/>
              </a:rPr>
              <a:t>Union </a:t>
            </a:r>
            <a:r>
              <a:rPr lang="en-US" sz="6600" b="1" dirty="0">
                <a:effectLst/>
              </a:rPr>
              <a:t>In the 30 years after World War </a:t>
            </a:r>
            <a:r>
              <a:rPr lang="en-US" sz="6600" b="1" dirty="0" smtClean="0">
                <a:effectLst/>
              </a:rPr>
              <a:t>II.</a:t>
            </a:r>
            <a:endParaRPr lang="en-US" sz="6600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86" y="419100"/>
            <a:ext cx="28289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850" y="419100"/>
            <a:ext cx="272415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300"/>
            <a:ext cx="27432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641" y="5049882"/>
            <a:ext cx="6318614" cy="20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>
                <a:effectLst/>
              </a:rPr>
              <a:t>The Communist </a:t>
            </a:r>
            <a:r>
              <a:rPr lang="en-US" sz="5400" b="1" dirty="0" smtClean="0">
                <a:effectLst/>
              </a:rPr>
              <a:t>government of </a:t>
            </a:r>
            <a:r>
              <a:rPr lang="en-US" sz="5400" b="1" dirty="0">
                <a:effectLst/>
              </a:rPr>
              <a:t>East </a:t>
            </a:r>
            <a:r>
              <a:rPr lang="en-US" sz="5400" b="1" dirty="0" smtClean="0">
                <a:effectLst/>
              </a:rPr>
              <a:t>Germany tried to prevent people from </a:t>
            </a:r>
            <a:r>
              <a:rPr lang="en-US" sz="5400" dirty="0">
                <a:effectLst/>
              </a:rPr>
              <a:t>defecting</a:t>
            </a:r>
            <a:r>
              <a:rPr lang="en-US" sz="5400" b="1" dirty="0" smtClean="0">
                <a:effectLst/>
              </a:rPr>
              <a:t> over the berlin wall to West Germany.</a:t>
            </a:r>
            <a:r>
              <a:rPr lang="en-US" sz="54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799" y="43951"/>
            <a:ext cx="24860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093" y="-12111"/>
            <a:ext cx="256222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117" y="34426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411" y="5062536"/>
            <a:ext cx="2590800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0407" y="5240110"/>
            <a:ext cx="2628900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0404" y="523058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57" y="524011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A few Situations </a:t>
            </a:r>
            <a:r>
              <a:rPr lang="en-US" dirty="0">
                <a:effectLst/>
              </a:rPr>
              <a:t>that increased tensions between </a:t>
            </a:r>
            <a:r>
              <a:rPr lang="en-US" dirty="0" smtClean="0">
                <a:effectLst/>
              </a:rPr>
              <a:t>communists </a:t>
            </a:r>
            <a:r>
              <a:rPr lang="en-US" dirty="0">
                <a:effectLst/>
              </a:rPr>
              <a:t>and democratic nations in Europe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</a:rPr>
              <a:t>Blockade of Berlin</a:t>
            </a:r>
            <a:endParaRPr lang="en-US" sz="3200" dirty="0">
              <a:effectLst/>
            </a:endParaRPr>
          </a:p>
          <a:p>
            <a:r>
              <a:rPr lang="en-US" sz="3200" b="1" dirty="0">
                <a:effectLst/>
              </a:rPr>
              <a:t>Operation of the Berlin Airlift</a:t>
            </a:r>
            <a:endParaRPr lang="en-US" sz="3200" dirty="0">
              <a:effectLst/>
            </a:endParaRPr>
          </a:p>
          <a:p>
            <a:r>
              <a:rPr lang="en-US" sz="3200" b="1" dirty="0">
                <a:effectLst/>
              </a:rPr>
              <a:t>Organization of the Warsaw Pact</a:t>
            </a:r>
            <a:endParaRPr lang="en-US" sz="3200" dirty="0">
              <a:effectLst/>
            </a:endParaRPr>
          </a:p>
          <a:p>
            <a:r>
              <a:rPr lang="en-US" sz="3200" b="1" dirty="0">
                <a:effectLst/>
              </a:rPr>
              <a:t>Construction of the Berlin </a:t>
            </a:r>
            <a:r>
              <a:rPr lang="en-US" sz="3200" b="1" dirty="0" smtClean="0">
                <a:effectLst/>
              </a:rPr>
              <a:t>Wall</a:t>
            </a:r>
            <a:endParaRPr lang="en-US" sz="3200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21" y="1790699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516" y="2268446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453" y="462438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002" y="5408023"/>
            <a:ext cx="2800350" cy="1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7584</TotalTime>
  <Words>347</Words>
  <Application>Microsoft Office PowerPoint</Application>
  <PresentationFormat>Widescreen</PresentationFormat>
  <Paragraphs>33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Mesh</vt:lpstr>
      <vt:lpstr>The cold war  test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Situations that increased tensions between communists and democratic nations in Europe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Space Race </vt:lpstr>
      <vt:lpstr>Wwiii almost happened in October, 1962</vt:lpstr>
      <vt:lpstr>PowerPoint Presentation</vt:lpstr>
      <vt:lpstr>PowerPoint Presentation</vt:lpstr>
      <vt:lpstr>PowerPoint Presentation</vt:lpstr>
      <vt:lpstr>   Or did it???????????????????????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44</cp:revision>
  <dcterms:created xsi:type="dcterms:W3CDTF">2018-04-30T14:19:03Z</dcterms:created>
  <dcterms:modified xsi:type="dcterms:W3CDTF">2019-04-03T15:11:32Z</dcterms:modified>
</cp:coreProperties>
</file>