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1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12" autoAdjust="0"/>
  </p:normalViewPr>
  <p:slideViewPr>
    <p:cSldViewPr snapToGrid="0">
      <p:cViewPr varScale="1">
        <p:scale>
          <a:sx n="65" d="100"/>
          <a:sy n="65" d="100"/>
        </p:scale>
        <p:origin x="60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9/25/2019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9/25/2019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Summarize your research in</a:t>
            </a:r>
            <a:r>
              <a:rPr lang="en-US" baseline="0" dirty="0" smtClean="0"/>
              <a:t> three to five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 hypothesis</a:t>
            </a:r>
            <a:r>
              <a:rPr lang="en-US" baseline="0" dirty="0" smtClean="0"/>
              <a:t> before you begin the experiment. This should be your best educated guess based on your research.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9/25/2019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9/25/2019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Scientific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name | Teacher’s name |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correct </a:t>
            </a:r>
            <a:r>
              <a:rPr lang="en-US" sz="4400" dirty="0"/>
              <a:t>order of steps used in the scientific </a:t>
            </a:r>
            <a:r>
              <a:rPr lang="en-US" sz="4400" dirty="0" smtClean="0"/>
              <a:t>method is to observe </a:t>
            </a:r>
            <a:r>
              <a:rPr lang="en-US" sz="4400" dirty="0"/>
              <a:t>facts; form hypothesis; test hypothesis; develop scientific </a:t>
            </a:r>
            <a:r>
              <a:rPr lang="en-US" sz="4400" dirty="0" smtClean="0"/>
              <a:t>law.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101535"/>
            <a:ext cx="2209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75" y="3826412"/>
            <a:ext cx="3163325" cy="2974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4530285"/>
            <a:ext cx="285750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994" y="8389"/>
            <a:ext cx="2857500" cy="18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An </a:t>
            </a:r>
            <a:r>
              <a:rPr lang="en-US" sz="5400" dirty="0" smtClean="0"/>
              <a:t>Sun-centered </a:t>
            </a:r>
            <a:r>
              <a:rPr lang="en-US" sz="5400" dirty="0"/>
              <a:t>theory of the universe is </a:t>
            </a:r>
            <a:r>
              <a:rPr lang="en-US" sz="5400" dirty="0" smtClean="0"/>
              <a:t>called heliocentric.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88" y="3474720"/>
            <a:ext cx="4336073" cy="318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151" y="380492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86" y="3804920"/>
            <a:ext cx="2428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During the Middle Ages, the Christian </a:t>
            </a:r>
            <a:r>
              <a:rPr lang="en-US" dirty="0" smtClean="0"/>
              <a:t>thinker </a:t>
            </a:r>
            <a:r>
              <a:rPr lang="en-US" dirty="0"/>
              <a:t>Thomas Aquinas</a:t>
            </a:r>
            <a:br>
              <a:rPr lang="en-US" dirty="0"/>
            </a:br>
            <a:r>
              <a:rPr lang="en-US" dirty="0" smtClean="0"/>
              <a:t>showed </a:t>
            </a:r>
            <a:r>
              <a:rPr lang="en-US" dirty="0"/>
              <a:t>that Christianity and reason could work together.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" y="0"/>
            <a:ext cx="2447841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During the Middle Ages, the Hindu-Arabic system of numbers replaced Roman numerals.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8615"/>
            <a:ext cx="5922498" cy="298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834" y="3742006"/>
            <a:ext cx="3498166" cy="31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</a:t>
            </a:r>
            <a:r>
              <a:rPr lang="en-US" sz="4800" dirty="0" smtClean="0"/>
              <a:t>he </a:t>
            </a:r>
            <a:r>
              <a:rPr lang="en-US" sz="4800" dirty="0"/>
              <a:t>Catholic clergy </a:t>
            </a:r>
            <a:r>
              <a:rPr lang="en-US" sz="4800" dirty="0" smtClean="0"/>
              <a:t>denied new scientific </a:t>
            </a:r>
            <a:r>
              <a:rPr lang="en-US" sz="4800" dirty="0"/>
              <a:t>knowledge of </a:t>
            </a:r>
            <a:r>
              <a:rPr lang="en-US" sz="4800" dirty="0" smtClean="0"/>
              <a:t>European scientists in the early 1400’s.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335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3943350"/>
            <a:ext cx="24384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35902"/>
            <a:ext cx="2857500" cy="25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</a:t>
            </a:r>
            <a:r>
              <a:rPr lang="en-US" dirty="0" smtClean="0"/>
              <a:t>Kepler </a:t>
            </a:r>
            <a:r>
              <a:rPr lang="en-US" dirty="0"/>
              <a:t>proved that planets move in oval </a:t>
            </a:r>
            <a:r>
              <a:rPr lang="en-US" dirty="0" smtClean="0"/>
              <a:t>paths.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595"/>
            <a:ext cx="20859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36" y="585011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140" y="724220"/>
            <a:ext cx="2857500" cy="20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Gravity is the pull of the Earth and other bodies on objects at or near their surfaces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41" y="57150"/>
            <a:ext cx="28575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22" y="3553484"/>
            <a:ext cx="28575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3350"/>
            <a:ext cx="28479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53" y="4301196"/>
            <a:ext cx="162877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081" y="3887934"/>
            <a:ext cx="1876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Andreas Vesalius </a:t>
            </a:r>
            <a:r>
              <a:rPr lang="en-US" sz="4000" dirty="0" smtClean="0"/>
              <a:t>made discoveries </a:t>
            </a:r>
            <a:r>
              <a:rPr lang="en-US" sz="4000" dirty="0"/>
              <a:t>about the human </a:t>
            </a:r>
            <a:r>
              <a:rPr lang="en-US" sz="4000" dirty="0" smtClean="0"/>
              <a:t>body by cutting </a:t>
            </a:r>
            <a:r>
              <a:rPr lang="en-US" sz="4000" dirty="0"/>
              <a:t>open dead human </a:t>
            </a:r>
            <a:r>
              <a:rPr lang="en-US" sz="4000" dirty="0" smtClean="0"/>
              <a:t>bodies.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06" y="3804920"/>
            <a:ext cx="240982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95" y="3674306"/>
            <a:ext cx="17907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062" y="3559810"/>
            <a:ext cx="18954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807" y="3055327"/>
            <a:ext cx="22288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6525" y="391"/>
            <a:ext cx="1895475" cy="19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Antonie van Leeuwenhoek discovered tiny organisms </a:t>
            </a:r>
            <a:r>
              <a:rPr lang="nl-NL" sz="4400" dirty="0" smtClean="0"/>
              <a:t>called </a:t>
            </a:r>
            <a:r>
              <a:rPr lang="en-US" sz="4400" dirty="0" smtClean="0"/>
              <a:t>bacteria.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3449222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36" y="326390"/>
            <a:ext cx="2857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557" y="3511110"/>
            <a:ext cx="3026313" cy="3151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80" y="3449222"/>
            <a:ext cx="1914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sz="5400" dirty="0"/>
              <a:t>Antoine </a:t>
            </a:r>
            <a:r>
              <a:rPr lang="en-US" sz="5400" dirty="0" smtClean="0"/>
              <a:t>Lavoisier </a:t>
            </a:r>
            <a:r>
              <a:rPr lang="en-US" sz="5400" dirty="0"/>
              <a:t>discovered that materials need oxygen to </a:t>
            </a:r>
            <a:r>
              <a:rPr lang="en-US" sz="5400" dirty="0" smtClean="0"/>
              <a:t>burn.</a:t>
            </a:r>
            <a:endParaRPr lang="en-US" sz="5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82" y="3943350"/>
            <a:ext cx="23907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69" y="42418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801" y="4724400"/>
            <a:ext cx="14573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185</Words>
  <Application>Microsoft Office PowerPoint</Application>
  <PresentationFormat>Widescreen</PresentationFormat>
  <Paragraphs>20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Academic Science 16x9</vt:lpstr>
      <vt:lpstr>The Scientific Revolution </vt:lpstr>
      <vt:lpstr>During the Middle Ages, the Christian thinker Thomas Aquinas showed that Christianity and reason could work together.</vt:lpstr>
      <vt:lpstr>PowerPoint Presentation</vt:lpstr>
      <vt:lpstr>PowerPoint Presentation</vt:lpstr>
      <vt:lpstr>Johannes Kepler proved that planets move in oval paths.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2015-10-13T12:30:16Z</dcterms:created>
  <dcterms:modified xsi:type="dcterms:W3CDTF">2019-09-25T19:59:15Z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