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WWI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Germany </a:t>
            </a:r>
            <a:r>
              <a:rPr lang="en-US" sz="5400" dirty="0"/>
              <a:t>was harshly punished at the end of </a:t>
            </a:r>
            <a:r>
              <a:rPr lang="en-US" sz="5400" dirty="0" smtClean="0"/>
              <a:t>WWI and blamed by the Allies for starting WWI.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24" y="30241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12" y="338137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8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League of Nations was created after World War </a:t>
            </a:r>
            <a:r>
              <a:rPr lang="en-US" sz="4400" dirty="0" smtClean="0"/>
              <a:t>One </a:t>
            </a:r>
            <a:r>
              <a:rPr lang="en-US" sz="4400" dirty="0"/>
              <a:t>as an international, </a:t>
            </a:r>
            <a:r>
              <a:rPr lang="en-US" sz="4400" dirty="0" smtClean="0"/>
              <a:t>world wide </a:t>
            </a:r>
            <a:r>
              <a:rPr lang="en-US" sz="4400" dirty="0"/>
              <a:t>peace keeping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14" y="27622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090" y="200025"/>
            <a:ext cx="26860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62" y="3821021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The sinking of the Lusitania made Americans angry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7" y="1714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820" y="171450"/>
            <a:ext cx="25146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15" y="503968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9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competition to go to and take other lands and countries in order to gain more raw materials for industry and new markets is known </a:t>
            </a:r>
            <a:r>
              <a:rPr lang="en-US" sz="4800" dirty="0" smtClean="0"/>
              <a:t>as </a:t>
            </a:r>
            <a:r>
              <a:rPr lang="en-US" sz="4800" dirty="0"/>
              <a:t>Imperialism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2" y="321580"/>
            <a:ext cx="241935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38" y="295275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6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major goal of France and Great Britain at the Treaty of Versailles following World War I was </a:t>
            </a:r>
            <a:r>
              <a:rPr lang="en-US" sz="4400" dirty="0" smtClean="0"/>
              <a:t>to </a:t>
            </a:r>
            <a:r>
              <a:rPr lang="en-US" sz="4400" dirty="0"/>
              <a:t>Keep Germany from </a:t>
            </a:r>
            <a:r>
              <a:rPr lang="en-US" sz="4400" dirty="0" smtClean="0"/>
              <a:t>rebuilding </a:t>
            </a:r>
            <a:r>
              <a:rPr lang="en-US" sz="4400" dirty="0"/>
              <a:t>its military forces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24" y="30480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114" y="464455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" y="518006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5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During the period from 1900 to 1914, European political leaders believed that peace could best be maintained </a:t>
            </a:r>
            <a:r>
              <a:rPr lang="en-US" sz="4800" dirty="0" smtClean="0"/>
              <a:t>by </a:t>
            </a:r>
            <a:r>
              <a:rPr lang="en-US" sz="4800" dirty="0"/>
              <a:t>a system of alliances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5" y="197755"/>
            <a:ext cx="284797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266" y="171449"/>
            <a:ext cx="2466975" cy="21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7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Many technological </a:t>
            </a:r>
            <a:r>
              <a:rPr lang="en-US" sz="4800" dirty="0"/>
              <a:t>developments </a:t>
            </a:r>
            <a:r>
              <a:rPr lang="en-US" sz="4800" dirty="0" smtClean="0"/>
              <a:t>were used </a:t>
            </a:r>
            <a:r>
              <a:rPr lang="en-US" sz="4800" dirty="0"/>
              <a:t>during </a:t>
            </a:r>
            <a:r>
              <a:rPr lang="en-US" sz="4800" dirty="0" smtClean="0"/>
              <a:t>WWI such as tanks and flamethrowers.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64" y="1714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671" y="4659358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28" y="522542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2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nature of warfare during World War I on the Western and Eastern Fronts can best be described </a:t>
            </a:r>
            <a:r>
              <a:rPr lang="en-US" sz="4400" dirty="0" smtClean="0"/>
              <a:t>as </a:t>
            </a:r>
            <a:r>
              <a:rPr lang="en-US" sz="4400" dirty="0"/>
              <a:t>a war of attrition or stalemate fought primarily in trenches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493030"/>
            <a:ext cx="297180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906" y="188595"/>
            <a:ext cx="297180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51" y="4650921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0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Many troops had low </a:t>
            </a:r>
            <a:r>
              <a:rPr lang="en-US" sz="6600" dirty="0"/>
              <a:t>morale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216805"/>
            <a:ext cx="2181225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443" y="17145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019" y="4526280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372" y="3589976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Loss </a:t>
            </a:r>
            <a:r>
              <a:rPr lang="en-US" sz="4800" dirty="0"/>
              <a:t>of lives of United States citizens on the </a:t>
            </a:r>
            <a:r>
              <a:rPr lang="en-US" sz="4800" dirty="0" smtClean="0"/>
              <a:t>Lusitania was blamed on </a:t>
            </a:r>
            <a:r>
              <a:rPr lang="en-US" sz="4800" dirty="0"/>
              <a:t> unrestricted submarine </a:t>
            </a:r>
            <a:r>
              <a:rPr lang="en-US" sz="4800" dirty="0" smtClean="0"/>
              <a:t>warfare by the Germans </a:t>
            </a:r>
            <a:endParaRPr lang="en-US" sz="4800" dirty="0"/>
          </a:p>
        </p:txBody>
      </p:sp>
      <p:pic>
        <p:nvPicPr>
          <p:cNvPr id="2050" name="Picture 2" descr="Image result for u boats 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" y="7616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962" y="333375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9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assassination of Archduke Franz </a:t>
            </a:r>
            <a:r>
              <a:rPr lang="en-US" sz="4800" dirty="0" smtClean="0"/>
              <a:t>Ferdinand </a:t>
            </a:r>
            <a:r>
              <a:rPr lang="en-US" sz="4800" dirty="0"/>
              <a:t>was the spark that lit the powder keg, beginning World War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087" y="477066"/>
            <a:ext cx="1800225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75" y="41910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082547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9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Archduke Franz Ferdinand is assassinated --&gt; World War I begins --&gt; Lusitania sunk --&gt; US declares war on Germany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9" y="195942"/>
            <a:ext cx="3333750" cy="1937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009" y="5715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119" y="533972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6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Zimmerman Telegram was sent by Germany to Mexico to try to have them attack the U.S.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980328"/>
            <a:ext cx="5715000" cy="25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most significant difference between the Treaty of Versailles and Wilson’s Fourteen Points </a:t>
            </a:r>
            <a:r>
              <a:rPr lang="en-US" sz="3200" dirty="0" smtClean="0"/>
              <a:t>was Wlson’s14ponts </a:t>
            </a:r>
            <a:r>
              <a:rPr lang="en-US" sz="3200" dirty="0" err="1" smtClean="0"/>
              <a:t>ddnt</a:t>
            </a:r>
            <a:r>
              <a:rPr lang="en-US" sz="3200" dirty="0" smtClean="0"/>
              <a:t> want to punish Germany.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34" y="4196723"/>
            <a:ext cx="7705167" cy="32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Trench warfare often </a:t>
            </a:r>
            <a:r>
              <a:rPr lang="en-US" sz="6000" dirty="0" smtClean="0"/>
              <a:t>lengthened </a:t>
            </a:r>
            <a:r>
              <a:rPr lang="en-US" sz="6000" dirty="0"/>
              <a:t>the length of battle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35" y="527797"/>
            <a:ext cx="26670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400" y="4686860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3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Treaty of </a:t>
            </a:r>
            <a:r>
              <a:rPr lang="en-US" sz="6000" dirty="0" smtClean="0"/>
              <a:t>Versailles </a:t>
            </a:r>
            <a:r>
              <a:rPr lang="en-US" sz="6000" dirty="0"/>
              <a:t>ended World War 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49" y="507274"/>
            <a:ext cx="374332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151" y="400050"/>
            <a:ext cx="28194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4320547"/>
            <a:ext cx="2514600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809" y="429197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Most of the fighting in World War I was in a small area </a:t>
            </a:r>
            <a:r>
              <a:rPr lang="en-US" sz="4400" dirty="0" smtClean="0"/>
              <a:t>because trench </a:t>
            </a:r>
            <a:r>
              <a:rPr lang="en-US" sz="4400" dirty="0"/>
              <a:t>warfare does not allow for a lot of 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87" y="152400"/>
            <a:ext cx="209550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936" y="15240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090" y="484958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8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France, Great Britain, and later the United </a:t>
            </a:r>
            <a:r>
              <a:rPr lang="en-US" sz="5400" dirty="0" smtClean="0"/>
              <a:t>States were known as the </a:t>
            </a:r>
            <a:r>
              <a:rPr lang="en-US" sz="5400" dirty="0"/>
              <a:t>Allied Powers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180" y="4725542"/>
            <a:ext cx="3249523" cy="2371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63" y="57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 major goal of France and Great Britain at the peace treaty conference at the end of WWI was to make sure </a:t>
            </a:r>
            <a:r>
              <a:rPr lang="en-US" sz="4400" dirty="0" smtClean="0"/>
              <a:t>Germany </a:t>
            </a:r>
            <a:r>
              <a:rPr lang="en-US" sz="4400" dirty="0"/>
              <a:t>could not rebuild its military strength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94" y="95250"/>
            <a:ext cx="2371725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0" y="9525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62" y="3604804"/>
            <a:ext cx="16859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1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The Americans entered World War One with fresh troops and </a:t>
            </a:r>
            <a:r>
              <a:rPr lang="en-US" sz="5400" dirty="0" smtClean="0"/>
              <a:t>supplies helping out the British and French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21" y="1786754"/>
            <a:ext cx="1714500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712" y="272279"/>
            <a:ext cx="300990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384" y="5449259"/>
            <a:ext cx="33051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0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reasons for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The assassination of Archduke Franz </a:t>
            </a:r>
            <a:r>
              <a:rPr lang="en-US" sz="3600" dirty="0" smtClean="0"/>
              <a:t>Ferdinand</a:t>
            </a:r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creation of military alliances</a:t>
            </a:r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buildup of nationalism in European countries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dirty="0"/>
              <a:t>The spread of imperialism throughout the world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173083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" y="4931364"/>
            <a:ext cx="2275703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355" y="5435581"/>
            <a:ext cx="269557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8288" y="75582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6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existing </a:t>
            </a:r>
            <a:r>
              <a:rPr lang="en-US" sz="4400" b="1" dirty="0"/>
              <a:t>alliances</a:t>
            </a:r>
            <a:r>
              <a:rPr lang="en-US" sz="4400" dirty="0"/>
              <a:t> dragged nations into the </a:t>
            </a:r>
            <a:r>
              <a:rPr lang="en-US" sz="4400" b="1" dirty="0" smtClean="0"/>
              <a:t>war. </a:t>
            </a:r>
            <a:r>
              <a:rPr lang="en-US" sz="4400" dirty="0"/>
              <a:t>N</a:t>
            </a:r>
            <a:r>
              <a:rPr lang="en-US" sz="4400" dirty="0" smtClean="0"/>
              <a:t>ations </a:t>
            </a:r>
            <a:r>
              <a:rPr lang="en-US" sz="4400" dirty="0"/>
              <a:t>felt obligated to defend their allies, leading to their inclusion in the </a:t>
            </a:r>
            <a:r>
              <a:rPr lang="en-US" sz="4400" b="1" dirty="0"/>
              <a:t>war</a:t>
            </a:r>
            <a:r>
              <a:rPr lang="en-US" sz="4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65" y="352425"/>
            <a:ext cx="256222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881" y="514894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092" y="600619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583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6773</TotalTime>
  <Words>394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Wisp</vt:lpstr>
      <vt:lpstr>WWI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reasons for WWI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14</cp:revision>
  <dcterms:created xsi:type="dcterms:W3CDTF">2018-02-28T21:09:47Z</dcterms:created>
  <dcterms:modified xsi:type="dcterms:W3CDTF">2019-02-08T16:44:17Z</dcterms:modified>
</cp:coreProperties>
</file>