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71" r:id="rId5"/>
    <p:sldId id="258" r:id="rId6"/>
    <p:sldId id="278" r:id="rId7"/>
    <p:sldId id="259" r:id="rId8"/>
    <p:sldId id="264" r:id="rId9"/>
    <p:sldId id="261" r:id="rId10"/>
    <p:sldId id="268" r:id="rId11"/>
    <p:sldId id="277" r:id="rId12"/>
    <p:sldId id="265" r:id="rId13"/>
    <p:sldId id="270" r:id="rId14"/>
    <p:sldId id="279" r:id="rId15"/>
    <p:sldId id="269" r:id="rId16"/>
    <p:sldId id="267" r:id="rId17"/>
    <p:sldId id="276" r:id="rId18"/>
    <p:sldId id="275" r:id="rId19"/>
    <p:sldId id="272" r:id="rId20"/>
    <p:sldId id="27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 Test Review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5675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25" y="650"/>
            <a:ext cx="1743075" cy="26193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5270348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445" y="-78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445" y="4953000"/>
            <a:ext cx="24003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20025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5025" y="279383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>
                <a:effectLst/>
              </a:rPr>
              <a:t>The Treaty of Versailles is signed, Adolf Hitler becomes Chancellor of Germany, German </a:t>
            </a:r>
            <a:r>
              <a:rPr lang="en-US" sz="5400" dirty="0" smtClean="0">
                <a:effectLst/>
              </a:rPr>
              <a:t>troops </a:t>
            </a:r>
            <a:r>
              <a:rPr lang="en-US" sz="5400" dirty="0">
                <a:effectLst/>
              </a:rPr>
              <a:t>invade </a:t>
            </a:r>
            <a:r>
              <a:rPr lang="en-US" sz="5400" dirty="0" smtClean="0">
                <a:effectLst/>
              </a:rPr>
              <a:t>Poland.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29" y="0"/>
            <a:ext cx="2667000" cy="233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901" y="5456400"/>
            <a:ext cx="3314700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213" y="48902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/>
              </a:rPr>
              <a:t>Extreme </a:t>
            </a:r>
            <a:r>
              <a:rPr lang="en-US" sz="5400" dirty="0" smtClean="0">
                <a:effectLst/>
              </a:rPr>
              <a:t>Nationalism was expected out of </a:t>
            </a:r>
            <a:r>
              <a:rPr lang="en-US" sz="5400" b="1" dirty="0" smtClean="0">
                <a:effectLst/>
              </a:rPr>
              <a:t>citizens of Nazi Germany.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53" y="0"/>
            <a:ext cx="5380844" cy="233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664" y="3984712"/>
            <a:ext cx="3507514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193" y="4532811"/>
            <a:ext cx="1828800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40"/>
            <a:ext cx="2276475" cy="2009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87146"/>
            <a:ext cx="9613861" cy="3599316"/>
          </a:xfrm>
        </p:spPr>
        <p:txBody>
          <a:bodyPr>
            <a:normAutofit/>
          </a:bodyPr>
          <a:lstStyle/>
          <a:p>
            <a:r>
              <a:rPr lang="en-US" sz="5400" dirty="0">
                <a:effectLst/>
              </a:rPr>
              <a:t>The </a:t>
            </a:r>
            <a:r>
              <a:rPr lang="en-US" sz="5400" dirty="0" smtClean="0">
                <a:effectLst/>
              </a:rPr>
              <a:t>holocaust </a:t>
            </a:r>
            <a:r>
              <a:rPr lang="en-US" sz="5400" dirty="0">
                <a:effectLst/>
              </a:rPr>
              <a:t>was planned in great detail and required the cooperation of many </a:t>
            </a:r>
            <a:r>
              <a:rPr lang="en-US" sz="5400" dirty="0" smtClean="0">
                <a:effectLst/>
              </a:rPr>
              <a:t>people.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4925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900" y="5172075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322" y="5172075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475" y="0"/>
            <a:ext cx="2705100" cy="1952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575" y="-57040"/>
            <a:ext cx="1828800" cy="2009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75" y="-10206"/>
            <a:ext cx="1619250" cy="2009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9218" y="-10206"/>
            <a:ext cx="1762125" cy="2009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1343" y="0"/>
            <a:ext cx="2020657" cy="1999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870" y="1231463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effectLst/>
              </a:rPr>
              <a:t>Because the holocaust was </a:t>
            </a:r>
            <a:r>
              <a:rPr lang="en-US" sz="4800" dirty="0">
                <a:effectLst/>
              </a:rPr>
              <a:t>a </a:t>
            </a:r>
            <a:r>
              <a:rPr lang="en-US" sz="4800" dirty="0" smtClean="0">
                <a:effectLst/>
              </a:rPr>
              <a:t>genocide and a violation </a:t>
            </a:r>
            <a:r>
              <a:rPr lang="en-US" sz="4800" dirty="0">
                <a:effectLst/>
              </a:rPr>
              <a:t>of human rights and crimes against </a:t>
            </a:r>
            <a:r>
              <a:rPr lang="en-US" sz="4800" dirty="0" smtClean="0">
                <a:effectLst/>
              </a:rPr>
              <a:t>humanity, certain Nazis were tried for war crimes in Nuremburg.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5" y="637915"/>
            <a:ext cx="374332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739" y="1655852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364" y="429754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ffectLst/>
              </a:rPr>
              <a:t>Horrific acts can be committed by an advanced society regardless of time </a:t>
            </a:r>
            <a:r>
              <a:rPr lang="en-US" sz="6000" dirty="0" smtClean="0">
                <a:effectLst/>
              </a:rPr>
              <a:t>period.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1"/>
            <a:ext cx="2781300" cy="1991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299" y="276719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569" y="585407"/>
            <a:ext cx="27622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623" y="53721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ffectLst/>
              </a:rPr>
              <a:t>A </a:t>
            </a:r>
            <a:r>
              <a:rPr lang="en-US" sz="4400" b="1" dirty="0">
                <a:effectLst/>
              </a:rPr>
              <a:t> major justification used by Japan for </a:t>
            </a:r>
            <a:r>
              <a:rPr lang="en-US" sz="4400" b="1" dirty="0" smtClean="0">
                <a:effectLst/>
              </a:rPr>
              <a:t>extending </a:t>
            </a:r>
            <a:r>
              <a:rPr lang="en-US" sz="4400" b="1" dirty="0">
                <a:effectLst/>
              </a:rPr>
              <a:t>into Asia </a:t>
            </a:r>
            <a:r>
              <a:rPr lang="en-US" sz="4400" b="1" dirty="0" smtClean="0">
                <a:effectLst/>
              </a:rPr>
              <a:t>and empire </a:t>
            </a:r>
            <a:r>
              <a:rPr lang="en-US" sz="4400" b="1" dirty="0">
                <a:effectLst/>
              </a:rPr>
              <a:t>building in the </a:t>
            </a:r>
            <a:r>
              <a:rPr lang="en-US" sz="4400" b="1" dirty="0" smtClean="0">
                <a:effectLst/>
              </a:rPr>
              <a:t>1930s-1940s was to </a:t>
            </a:r>
            <a:r>
              <a:rPr lang="en-US" sz="4400" dirty="0" smtClean="0">
                <a:effectLst/>
              </a:rPr>
              <a:t>imperialize by obtaining </a:t>
            </a:r>
            <a:r>
              <a:rPr lang="en-US" sz="4400" dirty="0">
                <a:effectLst/>
              </a:rPr>
              <a:t>food and raw </a:t>
            </a:r>
            <a:r>
              <a:rPr lang="en-US" sz="4400" dirty="0" smtClean="0">
                <a:effectLst/>
              </a:rPr>
              <a:t>materials </a:t>
            </a:r>
            <a:r>
              <a:rPr lang="en-US" sz="4400" dirty="0">
                <a:effectLst/>
              </a:rPr>
              <a:t>that it </a:t>
            </a:r>
            <a:r>
              <a:rPr lang="en-US" sz="4400" dirty="0" smtClean="0">
                <a:effectLst/>
              </a:rPr>
              <a:t>lacked.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629" y="3448594"/>
            <a:ext cx="20002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404" y="629253"/>
            <a:ext cx="1895475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9" y="21921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454" y="343034"/>
            <a:ext cx="3048000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814" y="5375432"/>
            <a:ext cx="2533650" cy="1441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323" y="5303519"/>
            <a:ext cx="1905000" cy="15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ffectLst/>
              </a:rPr>
              <a:t>Japan’s bombing of Pearl </a:t>
            </a:r>
            <a:r>
              <a:rPr lang="en-US" sz="6000" dirty="0" smtClean="0">
                <a:effectLst/>
              </a:rPr>
              <a:t>Harbor </a:t>
            </a:r>
            <a:r>
              <a:rPr lang="en-US" sz="6000" b="1" dirty="0">
                <a:effectLst/>
              </a:rPr>
              <a:t>brought the United States into </a:t>
            </a:r>
            <a:r>
              <a:rPr lang="en-US" sz="6000" b="1" dirty="0" smtClean="0">
                <a:effectLst/>
              </a:rPr>
              <a:t>WWII.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49" y="4856390"/>
            <a:ext cx="2466975" cy="2001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951" y="0"/>
            <a:ext cx="2800350" cy="2002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776"/>
            <a:ext cx="2619375" cy="2048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493" y="0"/>
            <a:ext cx="2762250" cy="2002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730" y="4856390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7988" y="4956742"/>
            <a:ext cx="2857500" cy="18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/>
              </a:rPr>
              <a:t>People were encouraged to conserve </a:t>
            </a:r>
            <a:r>
              <a:rPr lang="en-US" sz="4800" dirty="0" smtClean="0">
                <a:effectLst/>
              </a:rPr>
              <a:t>food and fuel so that the military could use it.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412" y="3644537"/>
            <a:ext cx="4256587" cy="3213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5" y="0"/>
            <a:ext cx="2619375" cy="1959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690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2" y="4323806"/>
            <a:ext cx="3193868" cy="249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851" y="4323806"/>
            <a:ext cx="173355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851" y="-17009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ffectLst/>
              </a:rPr>
              <a:t>Germany, Italy, </a:t>
            </a:r>
            <a:r>
              <a:rPr lang="en-US" sz="7200" dirty="0" smtClean="0">
                <a:effectLst/>
              </a:rPr>
              <a:t>Japan were </a:t>
            </a:r>
            <a:r>
              <a:rPr lang="en-US" sz="7200" b="1" dirty="0" smtClean="0">
                <a:effectLst/>
              </a:rPr>
              <a:t>the </a:t>
            </a:r>
            <a:r>
              <a:rPr lang="en-US" sz="7200" b="1" dirty="0">
                <a:effectLst/>
              </a:rPr>
              <a:t>major Axis </a:t>
            </a:r>
            <a:r>
              <a:rPr lang="en-US" sz="7200" b="1" dirty="0" smtClean="0">
                <a:effectLst/>
              </a:rPr>
              <a:t>Powers.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63" y="4324346"/>
            <a:ext cx="4267574" cy="253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60" y="369772"/>
            <a:ext cx="3053579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013" y="414937"/>
            <a:ext cx="2276475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808" y="4438201"/>
            <a:ext cx="295275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00250" cy="2415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5230045"/>
            <a:ext cx="1847850" cy="16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effectLst/>
              </a:rPr>
              <a:t>The Dropping </a:t>
            </a:r>
            <a:r>
              <a:rPr lang="en-US" sz="4800" dirty="0">
                <a:effectLst/>
              </a:rPr>
              <a:t>of the atomic </a:t>
            </a:r>
            <a:r>
              <a:rPr lang="en-US" sz="4800" dirty="0" smtClean="0">
                <a:effectLst/>
              </a:rPr>
              <a:t>bombs </a:t>
            </a:r>
            <a:r>
              <a:rPr lang="en-US" sz="4800" dirty="0">
                <a:effectLst/>
              </a:rPr>
              <a:t>on Hiroshima and </a:t>
            </a:r>
            <a:r>
              <a:rPr lang="en-US" sz="4800" dirty="0" smtClean="0">
                <a:effectLst/>
              </a:rPr>
              <a:t>Nagasaki </a:t>
            </a:r>
            <a:r>
              <a:rPr lang="en-US" sz="4800" b="1" dirty="0" smtClean="0">
                <a:effectLst/>
              </a:rPr>
              <a:t>killed 70,000 instantly and over 100,000 later on by radiation poisoning causing cancer.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6" y="23227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07" y="375148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998" y="11345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599" y="4869588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060" y="19753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b="1" dirty="0" smtClean="0"/>
              <a:t>Britain </a:t>
            </a:r>
            <a:r>
              <a:rPr lang="en-US" sz="4800" b="1" dirty="0"/>
              <a:t>and </a:t>
            </a:r>
            <a:r>
              <a:rPr lang="en-US" sz="4800" b="1" dirty="0" smtClean="0"/>
              <a:t>France helped write the Treaty of Versailles after </a:t>
            </a:r>
            <a:r>
              <a:rPr lang="en-US" sz="4800" b="1" dirty="0"/>
              <a:t>they had won WWI </a:t>
            </a:r>
            <a:r>
              <a:rPr lang="en-US" sz="4800" b="1" dirty="0" smtClean="0"/>
              <a:t>and said that </a:t>
            </a:r>
            <a:r>
              <a:rPr lang="en-US" sz="4800" dirty="0"/>
              <a:t>Germany should have to pay </a:t>
            </a:r>
            <a:r>
              <a:rPr lang="en-US" sz="4800" dirty="0" smtClean="0"/>
              <a:t>reparations </a:t>
            </a:r>
            <a:r>
              <a:rPr lang="en-US" sz="4800" dirty="0">
                <a:effectLst/>
              </a:rPr>
              <a:t>which led to economic and political </a:t>
            </a:r>
            <a:r>
              <a:rPr lang="en-US" sz="4800" dirty="0" smtClean="0">
                <a:effectLst/>
              </a:rPr>
              <a:t>instability in Germany. </a:t>
            </a:r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11"/>
            <a:ext cx="28194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975" y="0"/>
            <a:ext cx="2105025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969" y="5514975"/>
            <a:ext cx="3400425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4" y="3231656"/>
            <a:ext cx="23145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effectLst/>
              </a:rPr>
              <a:t>The principal defense used by most Nazis tried at Nuremburg after World War II was that </a:t>
            </a:r>
            <a:r>
              <a:rPr lang="en-US" sz="4400" b="1" dirty="0" smtClean="0">
                <a:effectLst/>
              </a:rPr>
              <a:t>they were </a:t>
            </a:r>
            <a:r>
              <a:rPr lang="en-US" sz="4400" dirty="0">
                <a:effectLst/>
              </a:rPr>
              <a:t>f</a:t>
            </a:r>
            <a:r>
              <a:rPr lang="en-US" sz="4400" dirty="0" smtClean="0">
                <a:effectLst/>
              </a:rPr>
              <a:t>ollowing </a:t>
            </a:r>
            <a:r>
              <a:rPr lang="en-US" sz="4400" dirty="0">
                <a:effectLst/>
              </a:rPr>
              <a:t>orders given by their </a:t>
            </a:r>
            <a:r>
              <a:rPr lang="en-US" sz="4400" dirty="0" smtClean="0">
                <a:effectLst/>
              </a:rPr>
              <a:t>leaders. </a:t>
            </a:r>
            <a:r>
              <a:rPr lang="en-US" sz="4400" dirty="0">
                <a:effectLst/>
              </a:rPr>
              <a:t>T</a:t>
            </a:r>
            <a:r>
              <a:rPr lang="en-US" sz="4400" dirty="0" smtClean="0">
                <a:effectLst/>
              </a:rPr>
              <a:t>hose personally </a:t>
            </a:r>
            <a:r>
              <a:rPr lang="en-US" sz="4400" dirty="0">
                <a:effectLst/>
              </a:rPr>
              <a:t>responsible for war crimes against </a:t>
            </a:r>
            <a:r>
              <a:rPr lang="en-US" sz="4400" dirty="0" smtClean="0">
                <a:effectLst/>
              </a:rPr>
              <a:t>humanity were </a:t>
            </a:r>
            <a:r>
              <a:rPr lang="en-US" sz="4400" dirty="0" smtClean="0">
                <a:effectLst/>
              </a:rPr>
              <a:t>hung.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968" y="151944"/>
            <a:ext cx="2362200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2" y="262541"/>
            <a:ext cx="290512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39" y="493597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993" y="2324853"/>
            <a:ext cx="2543175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693" y="4545058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The violence and destruction that occurred during World War II led to </a:t>
            </a:r>
            <a:r>
              <a:rPr lang="en-US" sz="4800" b="1" dirty="0" smtClean="0">
                <a:effectLst/>
              </a:rPr>
              <a:t>the </a:t>
            </a:r>
            <a:r>
              <a:rPr lang="en-US" sz="4800" dirty="0">
                <a:effectLst/>
              </a:rPr>
              <a:t>f</a:t>
            </a:r>
            <a:r>
              <a:rPr lang="en-US" sz="4800" dirty="0" smtClean="0">
                <a:effectLst/>
              </a:rPr>
              <a:t>ormation </a:t>
            </a:r>
            <a:r>
              <a:rPr lang="en-US" sz="4800" dirty="0">
                <a:effectLst/>
              </a:rPr>
              <a:t>of the United </a:t>
            </a:r>
            <a:r>
              <a:rPr lang="en-US" sz="4800" dirty="0" smtClean="0">
                <a:effectLst/>
              </a:rPr>
              <a:t>Nations.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98"/>
            <a:ext cx="2971800" cy="1964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2705100" cy="194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21059"/>
            <a:ext cx="242887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-18298"/>
            <a:ext cx="2466975" cy="1964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750" y="21059"/>
            <a:ext cx="1619250" cy="1925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824" y="4434432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494" y="4490152"/>
            <a:ext cx="2619375" cy="20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ffectLst/>
              </a:rPr>
              <a:t>Hitler used German anger towards the Treaty of Versailles to gain </a:t>
            </a:r>
            <a:r>
              <a:rPr lang="en-US" sz="6000" dirty="0" smtClean="0">
                <a:effectLst/>
              </a:rPr>
              <a:t>power.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3" y="482917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432" y="499327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23" y="494347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/>
              </a:rPr>
              <a:t>One reason for the outbreak of World War II was </a:t>
            </a:r>
            <a:r>
              <a:rPr lang="en-US" sz="5400" b="1" dirty="0" smtClean="0">
                <a:effectLst/>
              </a:rPr>
              <a:t>the i</a:t>
            </a:r>
            <a:r>
              <a:rPr lang="en-US" sz="5400" dirty="0" smtClean="0">
                <a:effectLst/>
              </a:rPr>
              <a:t>neffectiveness </a:t>
            </a:r>
            <a:r>
              <a:rPr lang="en-US" sz="5400" dirty="0">
                <a:effectLst/>
              </a:rPr>
              <a:t>of the League of </a:t>
            </a:r>
            <a:r>
              <a:rPr lang="en-US" sz="5400" dirty="0" smtClean="0">
                <a:effectLst/>
              </a:rPr>
              <a:t>Nations.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4772021"/>
            <a:ext cx="2743200" cy="1666875"/>
          </a:xfrm>
          <a:prstGeom prst="rect">
            <a:avLst/>
          </a:prstGeom>
        </p:spPr>
      </p:pic>
      <p:pic>
        <p:nvPicPr>
          <p:cNvPr id="1026" name="Picture 2" descr="Image result for League of 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1" y="1937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07" y="2377240"/>
            <a:ext cx="9613861" cy="3599316"/>
          </a:xfrm>
        </p:spPr>
        <p:txBody>
          <a:bodyPr>
            <a:normAutofit fontScale="92500"/>
          </a:bodyPr>
          <a:lstStyle/>
          <a:p>
            <a:r>
              <a:rPr lang="en-US" sz="4400" b="1" dirty="0"/>
              <a:t>One way fascist (totalitarian) leaders in the 1920s and 1930s gained popular support was by </a:t>
            </a:r>
            <a:r>
              <a:rPr lang="en-US" sz="4400" dirty="0"/>
              <a:t>appealing to national pride, especially since countries were in </a:t>
            </a:r>
            <a:r>
              <a:rPr lang="en-US" sz="4400" dirty="0" smtClean="0"/>
              <a:t>depressions </a:t>
            </a:r>
            <a:r>
              <a:rPr lang="en-US" sz="4400" dirty="0" smtClean="0">
                <a:effectLst/>
              </a:rPr>
              <a:t>or worsening </a:t>
            </a:r>
            <a:r>
              <a:rPr lang="en-US" sz="4400" dirty="0">
                <a:effectLst/>
              </a:rPr>
              <a:t>economic </a:t>
            </a:r>
            <a:r>
              <a:rPr lang="en-US" sz="4400" dirty="0" smtClean="0">
                <a:effectLst/>
              </a:rPr>
              <a:t>conditions.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33675" cy="2317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0"/>
            <a:ext cx="1704975" cy="233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-215827"/>
            <a:ext cx="1790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-177727"/>
            <a:ext cx="184785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0" y="-175460"/>
            <a:ext cx="2619375" cy="2493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9932" y="-215827"/>
            <a:ext cx="1612068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950" y="4914900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8589" y="2834629"/>
            <a:ext cx="209849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776" y="25781"/>
            <a:ext cx="1800225" cy="254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676" y="0"/>
            <a:ext cx="2705100" cy="2022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48" y="0"/>
            <a:ext cx="2809875" cy="2364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564" y="12890"/>
            <a:ext cx="2857500" cy="2338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0" y="322085"/>
            <a:ext cx="9613861" cy="1651286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767" y="2258496"/>
            <a:ext cx="9613861" cy="3599316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/>
              </a:rPr>
              <a:t>T</a:t>
            </a:r>
            <a:r>
              <a:rPr lang="en-US" sz="5400" b="1" dirty="0" smtClean="0">
                <a:effectLst/>
              </a:rPr>
              <a:t>otalitarian governments had </a:t>
            </a:r>
            <a:r>
              <a:rPr lang="en-US" sz="5400" dirty="0">
                <a:effectLst/>
              </a:rPr>
              <a:t>p</a:t>
            </a:r>
            <a:r>
              <a:rPr lang="en-US" sz="5400" dirty="0" smtClean="0">
                <a:effectLst/>
              </a:rPr>
              <a:t>ower </a:t>
            </a:r>
            <a:r>
              <a:rPr lang="en-US" sz="5400" dirty="0">
                <a:effectLst/>
              </a:rPr>
              <a:t>held by one </a:t>
            </a:r>
            <a:r>
              <a:rPr lang="en-US" sz="5400" dirty="0" smtClean="0">
                <a:effectLst/>
              </a:rPr>
              <a:t>leader.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" y="25781"/>
            <a:ext cx="3511152" cy="2364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020" y="3801291"/>
            <a:ext cx="3670101" cy="3056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121" y="3801291"/>
            <a:ext cx="3230880" cy="3056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495" y="4441371"/>
            <a:ext cx="2676525" cy="2416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880" y="4441371"/>
            <a:ext cx="2619375" cy="2416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6901" y="2068766"/>
            <a:ext cx="270510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62" y="2163101"/>
            <a:ext cx="12850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/>
              </a:rPr>
              <a:t>Stalin’s “Great Purge” from </a:t>
            </a:r>
            <a:r>
              <a:rPr lang="en-US" sz="5400" b="1" dirty="0" smtClean="0">
                <a:effectLst/>
              </a:rPr>
              <a:t>1934-1939 </a:t>
            </a:r>
            <a:r>
              <a:rPr lang="en-US" sz="5400" dirty="0">
                <a:effectLst/>
              </a:rPr>
              <a:t>b</a:t>
            </a:r>
            <a:r>
              <a:rPr lang="en-US" sz="5400" dirty="0" smtClean="0">
                <a:effectLst/>
              </a:rPr>
              <a:t>rought </a:t>
            </a:r>
            <a:r>
              <a:rPr lang="en-US" sz="5400" dirty="0">
                <a:effectLst/>
              </a:rPr>
              <a:t>about the death of millions of his own </a:t>
            </a:r>
            <a:r>
              <a:rPr lang="en-US" sz="5400" dirty="0" smtClean="0">
                <a:effectLst/>
              </a:rPr>
              <a:t>people.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895600" cy="2017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82" y="0"/>
            <a:ext cx="3217818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-8772"/>
            <a:ext cx="2990850" cy="202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49" y="-8772"/>
            <a:ext cx="3087733" cy="2026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813" y="5305425"/>
            <a:ext cx="2943225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412" y="5305425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6387" y="5238750"/>
            <a:ext cx="281940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5787" y="5238750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6119" y="4534879"/>
            <a:ext cx="163588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/>
              </a:rPr>
              <a:t>Prime Minister Chamberlain gave in to Hitler’s demands </a:t>
            </a:r>
            <a:r>
              <a:rPr lang="en-US" sz="4800" dirty="0" smtClean="0">
                <a:effectLst/>
              </a:rPr>
              <a:t>or appeased him in </a:t>
            </a:r>
            <a:r>
              <a:rPr lang="en-US" sz="4800" dirty="0">
                <a:effectLst/>
              </a:rPr>
              <a:t>order to avoid further conflict and potential </a:t>
            </a:r>
            <a:r>
              <a:rPr lang="en-US" sz="4800" dirty="0" smtClean="0">
                <a:effectLst/>
              </a:rPr>
              <a:t>war.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38" y="4983689"/>
            <a:ext cx="24003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92" y="140426"/>
            <a:ext cx="22288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99" y="247194"/>
            <a:ext cx="249555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937" y="4572000"/>
            <a:ext cx="3061063" cy="22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effectLst/>
              </a:rPr>
              <a:t>In September 1939, France and Great Britain declared war on </a:t>
            </a:r>
            <a:r>
              <a:rPr lang="en-US" sz="4400" b="1" dirty="0" smtClean="0">
                <a:effectLst/>
              </a:rPr>
              <a:t>Germany, starting World </a:t>
            </a:r>
            <a:r>
              <a:rPr lang="en-US" sz="4400" b="1" dirty="0">
                <a:effectLst/>
              </a:rPr>
              <a:t>War </a:t>
            </a:r>
            <a:r>
              <a:rPr lang="en-US" sz="4400" b="1" dirty="0" smtClean="0">
                <a:effectLst/>
              </a:rPr>
              <a:t>II in Europe, because Germany’s army </a:t>
            </a:r>
            <a:r>
              <a:rPr lang="en-US" sz="4400" dirty="0" smtClean="0">
                <a:effectLst/>
              </a:rPr>
              <a:t>invaded Poland.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3225" cy="233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5" y="0"/>
            <a:ext cx="2948124" cy="2341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-1"/>
            <a:ext cx="2857500" cy="233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950" y="-13684"/>
            <a:ext cx="3448050" cy="2350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250" y="4812574"/>
            <a:ext cx="6704749" cy="20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38472</TotalTime>
  <Words>358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Berlin</vt:lpstr>
      <vt:lpstr>WWII Test Review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 of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34</cp:revision>
  <dcterms:created xsi:type="dcterms:W3CDTF">2018-04-10T12:47:08Z</dcterms:created>
  <dcterms:modified xsi:type="dcterms:W3CDTF">2019-03-26T14:45:04Z</dcterms:modified>
</cp:coreProperties>
</file>